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handoutMasters/handoutMaster1.xml" ContentType="application/vnd.openxmlformats-officedocument.presentationml.handoutMaster+xml"/>
  <Override PartName="/ppt/media/image16.svg" ContentType="image/svg+xml"/>
  <Override PartName="/ppt/media/image18.svg" ContentType="image/svg+xml"/>
  <Override PartName="/ppt/media/image20.svg" ContentType="image/svg+xml"/>
  <Override PartName="/ppt/media/image2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6"/>
  </p:notesMasterIdLst>
  <p:handoutMasterIdLst>
    <p:handoutMasterId r:id="rId28"/>
  </p:handoutMasterIdLst>
  <p:sldIdLst>
    <p:sldId id="256" r:id="rId4"/>
    <p:sldId id="257" r:id="rId5"/>
    <p:sldId id="291" r:id="rId7"/>
    <p:sldId id="258" r:id="rId8"/>
    <p:sldId id="292" r:id="rId9"/>
    <p:sldId id="260" r:id="rId10"/>
    <p:sldId id="266" r:id="rId11"/>
    <p:sldId id="293" r:id="rId12"/>
    <p:sldId id="267" r:id="rId13"/>
    <p:sldId id="269" r:id="rId14"/>
    <p:sldId id="270" r:id="rId15"/>
    <p:sldId id="273" r:id="rId16"/>
    <p:sldId id="271" r:id="rId17"/>
    <p:sldId id="259" r:id="rId18"/>
    <p:sldId id="272" r:id="rId19"/>
    <p:sldId id="283" r:id="rId20"/>
    <p:sldId id="284" r:id="rId21"/>
    <p:sldId id="287" r:id="rId22"/>
    <p:sldId id="288" r:id="rId23"/>
    <p:sldId id="289" r:id="rId24"/>
    <p:sldId id="294" r:id="rId25"/>
    <p:sldId id="290" r:id="rId26"/>
    <p:sldId id="265" r:id="rId27"/>
  </p:sldIdLst>
  <p:sldSz cx="18288000" cy="10287000"/>
  <p:notesSz cx="6858000" cy="9144000"/>
  <p:embeddedFontLst>
    <p:embeddedFont>
      <p:font typeface="微软雅黑" panose="020B0503020204020204" charset="-122"/>
      <p:regular r:id="rId32"/>
    </p:embeddedFont>
    <p:embeddedFont>
      <p:font typeface="汉仪旗黑-55简" panose="00020600040101010101" charset="-122"/>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3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231.xml"/><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media/image7.png"/><Relationship Id="rId6" Type="http://schemas.openxmlformats.org/officeDocument/2006/relationships/tags" Target="../tags/tag60.xml"/><Relationship Id="rId5" Type="http://schemas.openxmlformats.org/officeDocument/2006/relationships/image" Target="../media/image6.png"/><Relationship Id="rId4" Type="http://schemas.openxmlformats.org/officeDocument/2006/relationships/tags" Target="../tags/tag59.xml"/><Relationship Id="rId3" Type="http://schemas.openxmlformats.org/officeDocument/2006/relationships/image" Target="../media/image1.png"/><Relationship Id="rId2" Type="http://schemas.openxmlformats.org/officeDocument/2006/relationships/tags" Target="../tags/tag58.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2" name="图片 11" descr="20"/>
          <p:cNvPicPr>
            <a:picLocks noChangeAspect="1"/>
          </p:cNvPicPr>
          <p:nvPr userDrawn="1">
            <p:custDataLst>
              <p:tags r:id="rId2"/>
            </p:custDataLst>
          </p:nvPr>
        </p:nvPicPr>
        <p:blipFill>
          <a:blip r:embed="rId3"/>
          <a:srcRect l="-11395" t="-21174" r="12257" b="31767"/>
          <a:stretch>
            <a:fillRect/>
          </a:stretch>
        </p:blipFill>
        <p:spPr>
          <a:xfrm flipH="1">
            <a:off x="3048000" y="5220335"/>
            <a:ext cx="5018721" cy="3352165"/>
          </a:xfrm>
          <a:prstGeom prst="rect">
            <a:avLst/>
          </a:prstGeom>
        </p:spPr>
      </p:pic>
      <p:pic>
        <p:nvPicPr>
          <p:cNvPr id="13" name="图片 12" descr="11"/>
          <p:cNvPicPr/>
          <p:nvPr userDrawn="1">
            <p:custDataLst>
              <p:tags r:id="rId4"/>
            </p:custDataLst>
          </p:nvPr>
        </p:nvPicPr>
        <p:blipFill>
          <a:blip r:embed="rId5"/>
          <a:srcRect t="19728" r="22689"/>
          <a:stretch>
            <a:fillRect/>
          </a:stretch>
        </p:blipFill>
        <p:spPr>
          <a:xfrm>
            <a:off x="11799138" y="1714500"/>
            <a:ext cx="3440862" cy="3048565"/>
          </a:xfrm>
          <a:prstGeom prst="rect">
            <a:avLst/>
          </a:prstGeom>
        </p:spPr>
      </p:pic>
      <p:sp>
        <p:nvSpPr>
          <p:cNvPr id="15" name="乘号 14"/>
          <p:cNvSpPr/>
          <p:nvPr userDrawn="1">
            <p:custDataLst>
              <p:tags r:id="rId6"/>
            </p:custDataLst>
          </p:nvPr>
        </p:nvSpPr>
        <p:spPr>
          <a:xfrm>
            <a:off x="8989378" y="5551815"/>
            <a:ext cx="309245" cy="309245"/>
          </a:xfrm>
          <a:prstGeom prst="mathMultiply">
            <a:avLst>
              <a:gd name="adj1" fmla="val 68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32500" lnSpcReduction="20000"/>
          </a:bodyPr>
          <a:lstStyle/>
          <a:p>
            <a:pPr algn="ctr"/>
            <a:endParaRPr lang="zh-CN" altLang="en-US" dirty="0">
              <a:solidFill>
                <a:schemeClr val="accent1"/>
              </a:solidFill>
              <a:latin typeface="+mn-ea"/>
              <a:ea typeface="+mn-ea"/>
            </a:endParaRPr>
          </a:p>
        </p:txBody>
      </p:sp>
      <p:sp>
        <p:nvSpPr>
          <p:cNvPr id="2" name="标题 1"/>
          <p:cNvSpPr>
            <a:spLocks noGrp="1"/>
          </p:cNvSpPr>
          <p:nvPr>
            <p:ph type="ctrTitle" hasCustomPrompt="1"/>
            <p:custDataLst>
              <p:tags r:id="rId7"/>
            </p:custDataLst>
          </p:nvPr>
        </p:nvSpPr>
        <p:spPr>
          <a:xfrm>
            <a:off x="5474335" y="2216149"/>
            <a:ext cx="7339330" cy="2447933"/>
          </a:xfrm>
        </p:spPr>
        <p:txBody>
          <a:bodyPr vert="horz" wrap="square" lIns="101600" tIns="38100" rIns="76200" bIns="38100" rtlCol="0" anchor="b" anchorCtr="0">
            <a:normAutofit/>
          </a:bodyPr>
          <a:lstStyle>
            <a:lvl1pPr marL="0" indent="0" algn="ctr">
              <a:buFont typeface="Arial" panose="020B0604020202020204" pitchFamily="34" charset="0"/>
              <a:buNone/>
              <a:defRPr kumimoji="0" lang="zh-CN" altLang="en-US" sz="8700" i="0" u="none" strike="noStrike" cap="none" spc="1000" normalizeH="0" baseline="0" dirty="0">
                <a:solidFill>
                  <a:schemeClr val="accent1">
                    <a:lumMod val="25000"/>
                  </a:schemeClr>
                </a:solidFill>
                <a:uFillTx/>
                <a:latin typeface="+mj-ea"/>
                <a:ea typeface="+mj-ea"/>
                <a:cs typeface="+mn-cs"/>
              </a:defRPr>
            </a:lvl1pPr>
          </a:lstStyle>
          <a:p>
            <a:pPr marL="0" marR="0" lvl="0" algn="ctr" fontAlgn="auto">
              <a:lnSpc>
                <a:spcPct val="88000"/>
              </a:lnSpc>
              <a:buClrTx/>
              <a:buSzTx/>
              <a:buFontTx/>
            </a:pPr>
            <a:r>
              <a:rPr lang="zh-CN" altLang="en-US" dirty="0"/>
              <a:t>编辑母版标题</a:t>
            </a:r>
            <a:endParaRPr lang="zh-CN" altLang="en-US" dirty="0"/>
          </a:p>
        </p:txBody>
      </p:sp>
      <p:sp>
        <p:nvSpPr>
          <p:cNvPr id="3" name="副标题 2"/>
          <p:cNvSpPr>
            <a:spLocks noGrp="1"/>
          </p:cNvSpPr>
          <p:nvPr>
            <p:ph type="subTitle" idx="1" hasCustomPrompt="1"/>
            <p:custDataLst>
              <p:tags r:id="rId8"/>
            </p:custDataLst>
          </p:nvPr>
        </p:nvSpPr>
        <p:spPr>
          <a:xfrm>
            <a:off x="5470208" y="4740919"/>
            <a:ext cx="7347585" cy="805161"/>
          </a:xfrm>
        </p:spPr>
        <p:txBody>
          <a:bodyPr vert="horz" wrap="square" lIns="101600" tIns="0" rIns="82550" bIns="0" rtlCol="0" anchor="ctr" anchorCtr="0">
            <a:normAutofit/>
          </a:bodyPr>
          <a:lstStyle>
            <a:lvl1pPr marL="0" indent="0" algn="ctr">
              <a:buFont typeface="Arial" panose="020B0604020202020204" pitchFamily="34" charset="0"/>
              <a:buNone/>
              <a:defRPr kumimoji="0" lang="zh-CN" altLang="en-US" sz="5100" b="1" i="0" u="none" strike="noStrike" cap="none" spc="1600" normalizeH="0" baseline="0" dirty="0">
                <a:solidFill>
                  <a:schemeClr val="accent1">
                    <a:lumMod val="25000"/>
                  </a:schemeClr>
                </a:solidFill>
                <a:uFillTx/>
                <a:latin typeface="+mj-ea"/>
                <a:ea typeface="+mj-ea"/>
              </a:defRPr>
            </a:lvl1pPr>
          </a:lstStyle>
          <a:p>
            <a:pPr marL="228600" marR="0" lvl="0" indent="-457200" algn="ctr" fontAlgn="auto">
              <a:lnSpc>
                <a:spcPct val="88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11658600" y="80708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2"/>
            </p:custDataLst>
          </p:nvPr>
        </p:nvSpPr>
        <p:spPr>
          <a:xfrm>
            <a:off x="5474336" y="5839489"/>
            <a:ext cx="7339329" cy="1088371"/>
          </a:xfrm>
          <a:noFill/>
        </p:spPr>
        <p:txBody>
          <a:bodyPr vert="horz" wrap="square" lIns="101600" tIns="0" rIns="82550" bIns="0" rtlCol="0" anchor="t" anchorCtr="0">
            <a:normAutofit/>
          </a:bodyPr>
          <a:lstStyle>
            <a:lvl1pPr marL="0" indent="0" algn="ctr">
              <a:buFont typeface="Arial" panose="020B0604020202020204" pitchFamily="34" charset="0"/>
              <a:buNone/>
              <a:defRPr kumimoji="0" lang="zh-CN" altLang="en-US" sz="2400" b="0" i="0" u="none" strike="noStrike" cap="none" spc="300" normalizeH="0" baseline="0" dirty="0">
                <a:solidFill>
                  <a:schemeClr val="accent1">
                    <a:lumMod val="25000"/>
                  </a:schemeClr>
                </a:solidFill>
                <a:uFillTx/>
                <a:latin typeface="+mn-ea"/>
                <a:ea typeface="+mn-ea"/>
              </a:defRPr>
            </a:lvl1pPr>
          </a:lstStyle>
          <a:p>
            <a:pPr marL="57150" marR="0" lvl="0" indent="-285750" algn="ctr" fontAlgn="auto">
              <a:spcBef>
                <a:spcPts val="0"/>
              </a:spcBef>
              <a:spcAft>
                <a:spcPts val="1000"/>
              </a:spcAft>
              <a:buClrTx/>
              <a:buSzTx/>
            </a:pPr>
            <a:r>
              <a:rPr lang="zh-CN" altLang="en-US" dirty="0"/>
              <a:t>公司名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21"/>
          <p:cNvPicPr>
            <a:picLocks noChangeAspect="1"/>
          </p:cNvPicPr>
          <p:nvPr userDrawn="1">
            <p:custDataLst>
              <p:tags r:id="rId2"/>
            </p:custDataLst>
          </p:nvPr>
        </p:nvPicPr>
        <p:blipFill rotWithShape="1">
          <a:blip r:embed="rId3"/>
          <a:srcRect l="2980"/>
          <a:stretch>
            <a:fillRect/>
          </a:stretch>
        </p:blipFill>
        <p:spPr>
          <a:xfrm>
            <a:off x="3048000" y="1714500"/>
            <a:ext cx="3692758" cy="6858000"/>
          </a:xfrm>
          <a:prstGeom prst="rect">
            <a:avLst/>
          </a:prstGeom>
        </p:spPr>
      </p:pic>
      <p:sp>
        <p:nvSpPr>
          <p:cNvPr id="2" name="标题 1"/>
          <p:cNvSpPr>
            <a:spLocks noGrp="1"/>
          </p:cNvSpPr>
          <p:nvPr>
            <p:ph type="title" hasCustomPrompt="1"/>
            <p:custDataLst>
              <p:tags r:id="rId4"/>
            </p:custDataLst>
          </p:nvPr>
        </p:nvSpPr>
        <p:spPr>
          <a:xfrm>
            <a:off x="8634276" y="2518405"/>
            <a:ext cx="4114800" cy="1005840"/>
          </a:xfrm>
          <a:noFill/>
        </p:spPr>
        <p:txBody>
          <a:bodyPr wrap="square" lIns="91440" tIns="45720" rIns="91440" bIns="0" rtlCol="0" anchor="b">
            <a:normAutofit fontScale="97500" lnSpcReduction="10000"/>
          </a:bodyPr>
          <a:lstStyle>
            <a:lvl1pPr marL="0" indent="0" algn="ctr">
              <a:buFont typeface="Arial" panose="020B0604020202020204" pitchFamily="34" charset="0"/>
              <a:buNone/>
              <a:defRPr lang="zh-CN" altLang="en-US" sz="9000" dirty="0">
                <a:solidFill>
                  <a:schemeClr val="accent1">
                    <a:lumMod val="25000"/>
                  </a:schemeClr>
                </a:solidFill>
                <a:latin typeface="+mj-ea"/>
                <a:ea typeface="+mj-ea"/>
                <a:cs typeface="+mn-cs"/>
              </a:defRPr>
            </a:lvl1pPr>
          </a:lstStyle>
          <a:p>
            <a:pPr marL="0" lvl="0" algn="ctr"/>
            <a:r>
              <a:rPr lang="zh-CN" altLang="en-US" dirty="0"/>
              <a:t>标题</a:t>
            </a:r>
            <a:endParaRPr lang="zh-CN" altLang="en-US" dirty="0"/>
          </a:p>
        </p:txBody>
      </p:sp>
      <p:sp>
        <p:nvSpPr>
          <p:cNvPr id="3" name="副标题 2"/>
          <p:cNvSpPr>
            <a:spLocks noGrp="1"/>
          </p:cNvSpPr>
          <p:nvPr>
            <p:ph type="body" idx="1" hasCustomPrompt="1"/>
            <p:custDataLst>
              <p:tags r:id="rId5"/>
            </p:custDataLst>
          </p:nvPr>
        </p:nvSpPr>
        <p:spPr>
          <a:xfrm>
            <a:off x="8634276" y="3562344"/>
            <a:ext cx="4114800" cy="768355"/>
          </a:xfrm>
          <a:noFill/>
        </p:spPr>
        <p:txBody>
          <a:bodyPr wrap="square" lIns="91440" tIns="45720" rIns="91440" bIns="0" rtlCol="0">
            <a:normAutofit fontScale="90000"/>
          </a:bodyPr>
          <a:lstStyle>
            <a:lvl1pPr marL="0" indent="0" algn="ctr">
              <a:buFont typeface="Arial" panose="020B0604020202020204" pitchFamily="34" charset="0"/>
              <a:buNone/>
              <a:defRPr lang="zh-CN" altLang="en-US" sz="2700" spc="300" dirty="0">
                <a:solidFill>
                  <a:schemeClr val="tx1">
                    <a:lumMod val="85000"/>
                    <a:lumOff val="15000"/>
                  </a:schemeClr>
                </a:solidFill>
                <a:latin typeface="+mj-ea"/>
                <a:ea typeface="+mj-ea"/>
                <a:cs typeface="汉仪旗黑-55简" panose="00020600040101010101" charset="-122"/>
              </a:defRPr>
            </a:lvl1pPr>
          </a:lstStyle>
          <a:p>
            <a:pPr marL="0" lvl="0" algn="ctr"/>
            <a:r>
              <a:rPr lang="zh-CN" altLang="en-US" dirty="0"/>
              <a:t>副标题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9" name="图片 8" descr="18"/>
          <p:cNvPicPr/>
          <p:nvPr userDrawn="1">
            <p:custDataLst>
              <p:tags r:id="rId2"/>
            </p:custDataLst>
          </p:nvPr>
        </p:nvPicPr>
        <p:blipFill>
          <a:blip r:embed="rId3"/>
          <a:srcRect t="332" r="420" b="634"/>
          <a:stretch>
            <a:fillRect/>
          </a:stretch>
        </p:blipFill>
        <p:spPr>
          <a:xfrm>
            <a:off x="3566492" y="2806700"/>
            <a:ext cx="11174065" cy="4788522"/>
          </a:xfrm>
          <a:prstGeom prst="rect">
            <a:avLst/>
          </a:prstGeom>
        </p:spPr>
      </p:pic>
      <p:pic>
        <p:nvPicPr>
          <p:cNvPr id="10" name="图片 9" descr="17"/>
          <p:cNvPicPr/>
          <p:nvPr userDrawn="1">
            <p:custDataLst>
              <p:tags r:id="rId4"/>
            </p:custDataLst>
          </p:nvPr>
        </p:nvPicPr>
        <p:blipFill>
          <a:blip r:embed="rId5"/>
          <a:srcRect t="11148" r="30007" b="8236"/>
          <a:stretch>
            <a:fillRect/>
          </a:stretch>
        </p:blipFill>
        <p:spPr>
          <a:xfrm>
            <a:off x="3562350" y="2806493"/>
            <a:ext cx="7023735" cy="4787667"/>
          </a:xfrm>
          <a:prstGeom prst="rect">
            <a:avLst/>
          </a:prstGeom>
        </p:spPr>
      </p:pic>
      <p:sp>
        <p:nvSpPr>
          <p:cNvPr id="2" name="标题 1"/>
          <p:cNvSpPr>
            <a:spLocks noGrp="1"/>
          </p:cNvSpPr>
          <p:nvPr>
            <p:ph type="title"/>
            <p:custDataLst>
              <p:tags r:id="rId6"/>
            </p:custDataLst>
          </p:nvPr>
        </p:nvSpPr>
        <p:spPr>
          <a:xfrm>
            <a:off x="3547443" y="4920440"/>
            <a:ext cx="7023735" cy="2100817"/>
          </a:xfrm>
          <a:noFill/>
        </p:spPr>
        <p:txBody>
          <a:bodyPr vert="horz" wrap="square" lIns="101600" tIns="38100" rIns="76200" bIns="38100" rtlCol="0" anchor="t" anchorCtr="0">
            <a:normAutofit/>
          </a:bodyPr>
          <a:lstStyle>
            <a:lvl1pPr marL="0" indent="0" algn="ctr">
              <a:buFont typeface="Arial" panose="020B0604020202020204" pitchFamily="34" charset="0"/>
              <a:buNone/>
              <a:defRPr kumimoji="0" lang="zh-CN" altLang="en-US" sz="8100" b="0" i="0" u="none" strike="noStrike" cap="none" spc="300" normalizeH="0" baseline="0" noProof="1" dirty="0">
                <a:solidFill>
                  <a:schemeClr val="accent1">
                    <a:lumMod val="25000"/>
                  </a:schemeClr>
                </a:solidFill>
                <a:uFillTx/>
                <a:latin typeface="+mj-ea"/>
                <a:ea typeface="+mj-ea"/>
                <a:cs typeface="+mn-cs"/>
              </a:defRPr>
            </a:lvl1pPr>
          </a:lstStyle>
          <a:p>
            <a:pPr marL="0" marR="0" lvl="0" algn="ctr" fontAlgn="auto">
              <a:buClrTx/>
              <a:buSzTx/>
              <a:buFontTx/>
            </a:pPr>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7"/>
            </p:custDataLst>
          </p:nvPr>
        </p:nvSpPr>
        <p:spPr>
          <a:xfrm>
            <a:off x="3562350" y="3265743"/>
            <a:ext cx="7008828" cy="1546155"/>
          </a:xfrm>
          <a:noFill/>
        </p:spPr>
        <p:txBody>
          <a:bodyPr wrap="square" rtlCol="0" anchor="b">
            <a:normAutofit/>
          </a:bodyPr>
          <a:lstStyle>
            <a:lvl1pPr marL="0" indent="0" algn="ctr">
              <a:buFont typeface="Arial" panose="020B0604020202020204" pitchFamily="34" charset="0"/>
              <a:buNone/>
              <a:defRPr kumimoji="0" lang="zh-CN" altLang="en-US" sz="6600" b="1" i="0" u="none" strike="noStrike" kern="0" cap="none" spc="700" normalizeH="0" dirty="0">
                <a:ln>
                  <a:noFill/>
                </a:ln>
                <a:solidFill>
                  <a:schemeClr val="accent1">
                    <a:lumMod val="25000"/>
                  </a:schemeClr>
                </a:solidFill>
                <a:effectLst/>
                <a:uLnTx/>
                <a:uFillTx/>
                <a:latin typeface="+mj-ea"/>
                <a:ea typeface="+mj-ea"/>
              </a:defRPr>
            </a:lvl1pPr>
          </a:lstStyle>
          <a:p>
            <a:pPr marL="228600" marR="0" lvl="0" indent="-228600" algn="ctr" fontAlgn="auto">
              <a:lnSpc>
                <a:spcPct val="100000"/>
              </a:lnSpc>
              <a:spcBef>
                <a:spcPts val="0"/>
              </a:spcBef>
              <a:spcAft>
                <a:spcPts val="0"/>
              </a:spcAft>
              <a:buClrTx/>
              <a:buSzTx/>
            </a:pPr>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4038600" y="3302000"/>
            <a:ext cx="5029200" cy="45901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9372600" y="3302000"/>
            <a:ext cx="5029200" cy="45901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951288" y="22269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3951288" y="3155100"/>
            <a:ext cx="5157787" cy="540000"/>
          </a:xfrm>
        </p:spPr>
        <p:txBody>
          <a:bodyPr wrap="square" anchor="b">
            <a:normAutofit/>
          </a:bodyPr>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3951288" y="3775775"/>
            <a:ext cx="5157787" cy="41283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9283700" y="3155100"/>
            <a:ext cx="5183188" cy="540000"/>
          </a:xfrm>
        </p:spPr>
        <p:txBody>
          <a:bodyPr wrap="square" anchor="b">
            <a:normAutofit/>
          </a:bodyPr>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9283700" y="3775775"/>
            <a:ext cx="5183188" cy="41283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4102100" y="2247900"/>
            <a:ext cx="10299700" cy="56442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951288" y="22396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3949700" y="3175600"/>
            <a:ext cx="10514012" cy="576000"/>
          </a:xfrm>
        </p:spPr>
        <p:txBody>
          <a:bodyPr wrap="square" anchor="t">
            <a:normAutofit/>
          </a:bodyPr>
          <a:lstStyle>
            <a:lvl1pPr marL="0" indent="0">
              <a:buNone/>
              <a:defRPr sz="3600" b="0">
                <a:latin typeface="+mj-ea"/>
                <a:ea typeface="+mj-ea"/>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图片 11" descr="20"/>
          <p:cNvPicPr>
            <a:picLocks noChangeAspect="1"/>
          </p:cNvPicPr>
          <p:nvPr userDrawn="1">
            <p:custDataLst>
              <p:tags r:id="rId2"/>
            </p:custDataLst>
          </p:nvPr>
        </p:nvPicPr>
        <p:blipFill>
          <a:blip r:embed="rId3"/>
          <a:srcRect l="-13267" r="12257" b="31767"/>
          <a:stretch>
            <a:fillRect/>
          </a:stretch>
        </p:blipFill>
        <p:spPr>
          <a:xfrm flipH="1">
            <a:off x="3048000" y="6994215"/>
            <a:ext cx="3161653" cy="1578285"/>
          </a:xfrm>
          <a:prstGeom prst="rect">
            <a:avLst/>
          </a:prstGeom>
        </p:spPr>
      </p:pic>
      <p:pic>
        <p:nvPicPr>
          <p:cNvPr id="13" name="图片 12" descr="14"/>
          <p:cNvPicPr/>
          <p:nvPr userDrawn="1">
            <p:custDataLst>
              <p:tags r:id="rId4"/>
            </p:custDataLst>
          </p:nvPr>
        </p:nvPicPr>
        <p:blipFill>
          <a:blip r:embed="rId5"/>
          <a:srcRect l="39249" t="13796" r="39488" b="66417"/>
          <a:stretch>
            <a:fillRect/>
          </a:stretch>
        </p:blipFill>
        <p:spPr>
          <a:xfrm>
            <a:off x="3065145" y="1714500"/>
            <a:ext cx="1509457" cy="1134000"/>
          </a:xfrm>
          <a:prstGeom prst="rect">
            <a:avLst/>
          </a:prstGeom>
        </p:spPr>
      </p:pic>
      <p:pic>
        <p:nvPicPr>
          <p:cNvPr id="15" name="图片 14" descr="13"/>
          <p:cNvPicPr/>
          <p:nvPr userDrawn="1">
            <p:custDataLst>
              <p:tags r:id="rId6"/>
            </p:custDataLst>
          </p:nvPr>
        </p:nvPicPr>
        <p:blipFill>
          <a:blip r:embed="rId7"/>
          <a:srcRect t="-51779" b="29011"/>
          <a:stretch>
            <a:fillRect/>
          </a:stretch>
        </p:blipFill>
        <p:spPr>
          <a:xfrm>
            <a:off x="12938469" y="3569560"/>
            <a:ext cx="2301518" cy="5002305"/>
          </a:xfrm>
          <a:prstGeom prst="rect">
            <a:avLst/>
          </a:prstGeom>
        </p:spPr>
      </p:pic>
      <p:sp>
        <p:nvSpPr>
          <p:cNvPr id="2" name="标题 1"/>
          <p:cNvSpPr>
            <a:spLocks noGrp="1"/>
          </p:cNvSpPr>
          <p:nvPr>
            <p:ph type="ctrTitle" hasCustomPrompt="1"/>
            <p:custDataLst>
              <p:tags r:id="rId8"/>
            </p:custDataLst>
          </p:nvPr>
        </p:nvSpPr>
        <p:spPr>
          <a:xfrm>
            <a:off x="4094921" y="2972680"/>
            <a:ext cx="10098151" cy="1741035"/>
          </a:xfrm>
          <a:noFill/>
        </p:spPr>
        <p:txBody>
          <a:bodyPr vert="horz" wrap="square" lIns="101600" tIns="38100" rIns="76200" bIns="38100" rtlCol="0" anchor="b" anchorCtr="0">
            <a:normAutofit/>
          </a:bodyPr>
          <a:lstStyle>
            <a:lvl1pPr marL="0" indent="0" algn="ctr">
              <a:buFont typeface="Arial" panose="020B0604020202020204" pitchFamily="34" charset="0"/>
              <a:buNone/>
              <a:defRPr kumimoji="0" lang="zh-CN" altLang="en-US" sz="12300" i="0" u="none" strike="noStrike" cap="none" spc="400" normalizeH="0" baseline="0" noProof="1" dirty="0">
                <a:solidFill>
                  <a:schemeClr val="tx1">
                    <a:lumMod val="85000"/>
                    <a:lumOff val="15000"/>
                  </a:schemeClr>
                </a:solidFill>
                <a:uFillTx/>
                <a:latin typeface="+mj-ea"/>
                <a:ea typeface="+mj-ea"/>
                <a:cs typeface="+mn-cs"/>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9"/>
            </p:custDataLst>
          </p:nvPr>
        </p:nvSpPr>
        <p:spPr>
          <a:xfrm>
            <a:off x="4094921" y="4781022"/>
            <a:ext cx="10098151" cy="849196"/>
          </a:xfrm>
          <a:noFill/>
        </p:spPr>
        <p:txBody>
          <a:bodyPr vert="horz" wrap="square" lIns="101600" tIns="0" rIns="82550" bIns="0" rtlCol="0">
            <a:normAutofit/>
          </a:bodyPr>
          <a:lstStyle>
            <a:lvl1pPr marL="0" indent="0" algn="ctr">
              <a:buFont typeface="Arial" panose="020B0604020202020204" pitchFamily="34" charset="0"/>
              <a:buNone/>
              <a:defRPr kumimoji="0" lang="zh-CN" altLang="en-US" sz="4200" b="0" i="0" u="none" strike="noStrike" cap="none" spc="0" normalizeH="0" baseline="0" noProof="1" dirty="0">
                <a:solidFill>
                  <a:schemeClr val="tx1">
                    <a:lumMod val="85000"/>
                    <a:lumOff val="15000"/>
                  </a:schemeClr>
                </a:solidFill>
                <a:uFillTx/>
                <a:latin typeface="+mj-ea"/>
                <a:ea typeface="+mj-ea"/>
              </a:defRPr>
            </a:lvl1pPr>
          </a:lstStyle>
          <a:p>
            <a:pPr marL="228600" marR="0" lvl="0" indent="-4572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11658600" y="80708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4094921" y="5786084"/>
            <a:ext cx="10098151" cy="735970"/>
          </a:xfrm>
          <a:noFill/>
        </p:spPr>
        <p:txBody>
          <a:bodyPr vert="horz" wrap="square" lIns="101600" tIns="0" rIns="82550" bIns="0" rtlCol="0" anchor="ctr" anchorCtr="0">
            <a:normAutofit/>
          </a:bodyPr>
          <a:lstStyle>
            <a:lvl1pPr marL="0" indent="0" algn="ctr">
              <a:buFont typeface="Arial" panose="020B0604020202020204" pitchFamily="34" charset="0"/>
              <a:buNone/>
              <a:defRPr kumimoji="0" lang="zh-CN" altLang="en-US" b="0" i="0" u="none" strike="noStrike" cap="none" spc="0" normalizeH="0" baseline="0" noProof="1" dirty="0">
                <a:solidFill>
                  <a:schemeClr val="tx1">
                    <a:lumMod val="85000"/>
                    <a:lumOff val="15000"/>
                  </a:schemeClr>
                </a:solidFill>
                <a:uFillTx/>
                <a:latin typeface="+mn-ea"/>
                <a:ea typeface="+mn-ea"/>
              </a:defRPr>
            </a:lvl1pPr>
          </a:lstStyle>
          <a:p>
            <a:pPr marL="114300" marR="0" lvl="0" indent="-342900" algn="ctr" fontAlgn="auto">
              <a:lnSpc>
                <a:spcPct val="100000"/>
              </a:lnSpc>
              <a:spcBef>
                <a:spcPts val="0"/>
              </a:spcBef>
              <a:spcAft>
                <a:spcPts val="1000"/>
              </a:spcAft>
              <a:buClrTx/>
              <a:buSzTx/>
            </a:pPr>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slideLayout" Target="../slideLayouts/slideLayout13.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image" Target="../media/image8.png"/><Relationship Id="rId14" Type="http://schemas.openxmlformats.org/officeDocument/2006/relationships/tags" Target="../tags/tag68.xml"/><Relationship Id="rId13" Type="http://schemas.openxmlformats.org/officeDocument/2006/relationships/image" Target="../media/image5.png"/><Relationship Id="rId12" Type="http://schemas.openxmlformats.org/officeDocument/2006/relationships/tags" Target="../tags/tag6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微软雅黑" panose="020B050302020402020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图片 9" descr="17"/>
          <p:cNvPicPr/>
          <p:nvPr userDrawn="1">
            <p:custDataLst>
              <p:tags r:id="rId12"/>
            </p:custDataLst>
          </p:nvPr>
        </p:nvPicPr>
        <p:blipFill>
          <a:blip r:embed="rId13"/>
          <a:srcRect t="11148" r="30007" b="7842"/>
          <a:stretch>
            <a:fillRect/>
          </a:stretch>
        </p:blipFill>
        <p:spPr>
          <a:xfrm>
            <a:off x="3847591" y="2239139"/>
            <a:ext cx="11372089" cy="5809356"/>
          </a:xfrm>
          <a:prstGeom prst="rect">
            <a:avLst/>
          </a:prstGeom>
        </p:spPr>
      </p:pic>
      <p:pic>
        <p:nvPicPr>
          <p:cNvPr id="11" name="图片 10" descr="12"/>
          <p:cNvPicPr>
            <a:picLocks noChangeAspect="1"/>
          </p:cNvPicPr>
          <p:nvPr userDrawn="1">
            <p:custDataLst>
              <p:tags r:id="rId14"/>
            </p:custDataLst>
          </p:nvPr>
        </p:nvPicPr>
        <p:blipFill>
          <a:blip r:embed="rId15"/>
          <a:srcRect l="22045" t="25841" b="12699"/>
          <a:stretch>
            <a:fillRect/>
          </a:stretch>
        </p:blipFill>
        <p:spPr>
          <a:xfrm rot="16200000">
            <a:off x="3147923" y="6752637"/>
            <a:ext cx="1520730" cy="1720575"/>
          </a:xfrm>
          <a:prstGeom prst="rect">
            <a:avLst/>
          </a:prstGeom>
        </p:spPr>
      </p:pic>
      <p:sp>
        <p:nvSpPr>
          <p:cNvPr id="2" name="标题占位符 1"/>
          <p:cNvSpPr>
            <a:spLocks noGrp="1"/>
          </p:cNvSpPr>
          <p:nvPr>
            <p:ph type="title"/>
            <p:custDataLst>
              <p:tags r:id="rId16"/>
            </p:custDataLst>
          </p:nvPr>
        </p:nvSpPr>
        <p:spPr>
          <a:xfrm>
            <a:off x="4038600" y="2272610"/>
            <a:ext cx="10363200" cy="864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4038600" y="3195481"/>
            <a:ext cx="10363200" cy="4722019"/>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3886200" y="8070850"/>
            <a:ext cx="2743200" cy="365125"/>
          </a:xfrm>
          <a:prstGeom prst="rect">
            <a:avLst/>
          </a:prstGeom>
        </p:spPr>
        <p:txBody>
          <a:bodyPr vert="horz" wrap="square" lIns="91440" tIns="45720" rIns="91440" bIns="45720" rtlCol="0" anchor="ctr">
            <a:normAutofit/>
          </a:bodyPr>
          <a:lstStyle>
            <a:lvl1pPr algn="l">
              <a:defRPr sz="18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7086600" y="80708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11658600" y="8070850"/>
            <a:ext cx="2743200" cy="365125"/>
          </a:xfrm>
          <a:prstGeom prst="rect">
            <a:avLst/>
          </a:prstGeom>
        </p:spPr>
        <p:txBody>
          <a:bodyPr vert="horz" wrap="square" lIns="91440" tIns="45720" rIns="91440" bIns="45720" rtlCol="0" anchor="ctr">
            <a:normAutofit/>
          </a:bodyPr>
          <a:lstStyle>
            <a:lvl1pPr algn="r">
              <a:defRPr sz="18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1"/>
            </p:custDataLst>
          </p:nvPr>
        </p:nvSpPr>
        <p:spPr>
          <a:xfrm>
            <a:off x="3048000" y="17145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100000"/>
        </a:lnSpc>
        <a:spcBef>
          <a:spcPct val="0"/>
        </a:spcBef>
        <a:buNone/>
        <a:defRPr sz="6600" b="1" kern="1200">
          <a:solidFill>
            <a:schemeClr val="tx1"/>
          </a:solidFill>
          <a:latin typeface="+mj-lt"/>
          <a:ea typeface="+mj-ea"/>
          <a:cs typeface="+mj-cs"/>
        </a:defRPr>
      </a:lvl1pPr>
    </p:titleStyle>
    <p:bodyStyle>
      <a:lvl1pPr marL="342900" indent="-342900" algn="l" defTabSz="1371600" rtl="0" eaLnBrk="1" latinLnBrk="0" hangingPunct="1">
        <a:lnSpc>
          <a:spcPct val="130000"/>
        </a:lnSpc>
        <a:spcBef>
          <a:spcPts val="1500"/>
        </a:spcBef>
        <a:buFont typeface="Arial" panose="020B0604020202020204" pitchFamily="34" charset="0"/>
        <a:buChar char="•"/>
        <a:defRPr sz="3600" kern="1200">
          <a:solidFill>
            <a:schemeClr val="tx1"/>
          </a:solidFill>
          <a:latin typeface="+mn-lt"/>
          <a:ea typeface="+mn-ea"/>
          <a:cs typeface="+mn-cs"/>
        </a:defRPr>
      </a:lvl1pPr>
      <a:lvl2pPr marL="807720" indent="-309245" algn="l" defTabSz="1371600" rtl="0" eaLnBrk="1" latinLnBrk="0" hangingPunct="1">
        <a:lnSpc>
          <a:spcPct val="130000"/>
        </a:lnSpc>
        <a:spcBef>
          <a:spcPts val="0"/>
        </a:spcBef>
        <a:buFont typeface="Arial" panose="020B0604020202020204" pitchFamily="34" charset="0"/>
        <a:buChar char="•"/>
        <a:defRPr sz="3000" kern="1200">
          <a:solidFill>
            <a:schemeClr val="tx1">
              <a:lumMod val="65000"/>
              <a:lumOff val="35000"/>
            </a:schemeClr>
          </a:solidFill>
          <a:latin typeface="+mn-lt"/>
          <a:ea typeface="+mn-ea"/>
          <a:cs typeface="+mn-cs"/>
        </a:defRPr>
      </a:lvl2pPr>
      <a:lvl3pPr marL="1198245" indent="-242570" algn="l" defTabSz="1371600" rtl="0" eaLnBrk="1" latinLnBrk="0" hangingPunct="1">
        <a:lnSpc>
          <a:spcPct val="130000"/>
        </a:lnSpc>
        <a:spcBef>
          <a:spcPts val="0"/>
        </a:spcBef>
        <a:buFont typeface="Arial" panose="020B0604020202020204" pitchFamily="34" charset="0"/>
        <a:buChar char="•"/>
        <a:defRPr sz="2700" kern="1200">
          <a:solidFill>
            <a:schemeClr val="tx1">
              <a:lumMod val="65000"/>
              <a:lumOff val="35000"/>
            </a:schemeClr>
          </a:solidFill>
          <a:latin typeface="+mn-lt"/>
          <a:ea typeface="+mn-ea"/>
          <a:cs typeface="+mn-cs"/>
        </a:defRPr>
      </a:lvl3pPr>
      <a:lvl4pPr marL="1546225" indent="-223520" algn="l" defTabSz="1371600" rtl="0" eaLnBrk="1" latinLnBrk="0" hangingPunct="1">
        <a:lnSpc>
          <a:spcPct val="130000"/>
        </a:lnSpc>
        <a:spcBef>
          <a:spcPts val="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1852930" indent="-190500" algn="l" defTabSz="1371600" rtl="0" eaLnBrk="1" latinLnBrk="0" hangingPunct="1">
        <a:lnSpc>
          <a:spcPct val="130000"/>
        </a:lnSpc>
        <a:spcBef>
          <a:spcPts val="0"/>
        </a:spcBef>
        <a:buFont typeface="Arial" panose="020B0604020202020204" pitchFamily="34" charset="0"/>
        <a:buChar char="•"/>
        <a:defRPr sz="21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9.jpeg"/><Relationship Id="rId1" Type="http://schemas.openxmlformats.org/officeDocument/2006/relationships/tags" Target="../tags/tag1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9.jpeg"/><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image" Target="../media/image9.jpeg"/><Relationship Id="rId1" Type="http://schemas.openxmlformats.org/officeDocument/2006/relationships/tags" Target="../tags/tag159.xml"/></Relationships>
</file>

<file path=ppt/slides/_rels/slide14.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slideLayout" Target="../slideLayouts/slideLayout7.xml"/><Relationship Id="rId10" Type="http://schemas.openxmlformats.org/officeDocument/2006/relationships/tags" Target="../tags/tag170.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slideLayout" Target="../slideLayouts/slideLayout7.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0" Type="http://schemas.openxmlformats.org/officeDocument/2006/relationships/slideLayout" Target="../slideLayouts/slideLayout7.xml"/><Relationship Id="rId2" Type="http://schemas.openxmlformats.org/officeDocument/2006/relationships/tags" Target="../tags/tag188.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9.jpeg"/><Relationship Id="rId1" Type="http://schemas.openxmlformats.org/officeDocument/2006/relationships/tags" Target="../tags/tag20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image" Target="../media/image9.jpeg"/><Relationship Id="rId1" Type="http://schemas.openxmlformats.org/officeDocument/2006/relationships/tags" Target="../tags/tag20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image" Target="../media/image9.jpeg"/><Relationship Id="rId1" Type="http://schemas.openxmlformats.org/officeDocument/2006/relationships/tags" Target="../tags/tag212.xml"/></Relationships>
</file>

<file path=ppt/slides/_rels/slide21.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image" Target="../media/image10.jpeg"/><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9.jpeg"/><Relationship Id="rId16" Type="http://schemas.openxmlformats.org/officeDocument/2006/relationships/slideLayout" Target="../slideLayouts/slideLayout15.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9.xml"/><Relationship Id="rId2" Type="http://schemas.openxmlformats.org/officeDocument/2006/relationships/image" Target="../media/image9.jpeg"/><Relationship Id="rId1" Type="http://schemas.openxmlformats.org/officeDocument/2006/relationships/tags" Target="../tags/tag22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0.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12.jpeg"/><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9.jpeg"/><Relationship Id="rId16" Type="http://schemas.openxmlformats.org/officeDocument/2006/relationships/slideLayout" Target="../slideLayouts/slideLayout15.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13.jpeg"/><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9.jpeg"/><Relationship Id="rId16" Type="http://schemas.openxmlformats.org/officeDocument/2006/relationships/slideLayout" Target="../slideLayouts/slideLayout15.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tags" Target="../tags/tag10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8" Type="http://schemas.openxmlformats.org/officeDocument/2006/relationships/slideLayout" Target="../slideLayouts/slideLayout7.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image" Target="../media/image22.svg"/><Relationship Id="rId13" Type="http://schemas.openxmlformats.org/officeDocument/2006/relationships/image" Target="../media/image21.png"/><Relationship Id="rId12" Type="http://schemas.openxmlformats.org/officeDocument/2006/relationships/image" Target="../media/image20.svg"/><Relationship Id="rId11" Type="http://schemas.openxmlformats.org/officeDocument/2006/relationships/image" Target="../media/image19.png"/><Relationship Id="rId10" Type="http://schemas.openxmlformats.org/officeDocument/2006/relationships/image" Target="../media/image18.sv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image" Target="../media/image23.jpeg"/><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image" Target="../media/image9.jpeg"/><Relationship Id="rId16" Type="http://schemas.openxmlformats.org/officeDocument/2006/relationships/slideLayout" Target="../slideLayouts/slideLayout15.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10.xml"/></Relationships>
</file>

<file path=ppt/slides/_rels/slide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8" Type="http://schemas.openxmlformats.org/officeDocument/2006/relationships/notesSlide" Target="../notesSlides/notesSlide2.xml"/><Relationship Id="rId27" Type="http://schemas.openxmlformats.org/officeDocument/2006/relationships/slideLayout" Target="../slideLayouts/slideLayout7.xml"/><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tags" Target="../tags/tag123.xml"/><Relationship Id="rId19" Type="http://schemas.openxmlformats.org/officeDocument/2006/relationships/tags" Target="../tags/tag140.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pic>
        <p:nvPicPr>
          <p:cNvPr id="16" name="图片 15" descr="办公楼-1"/>
          <p:cNvPicPr>
            <a:picLocks noChangeAspect="1"/>
          </p:cNvPicPr>
          <p:nvPr/>
        </p:nvPicPr>
        <p:blipFill>
          <a:blip r:embed="rId2"/>
          <a:srcRect l="9057" r="25990"/>
          <a:stretch>
            <a:fillRect/>
          </a:stretch>
        </p:blipFill>
        <p:spPr>
          <a:xfrm>
            <a:off x="9296400" y="607060"/>
            <a:ext cx="8839200" cy="9072880"/>
          </a:xfrm>
          <a:prstGeom prst="rect">
            <a:avLst/>
          </a:prstGeom>
        </p:spPr>
      </p:pic>
      <p:sp>
        <p:nvSpPr>
          <p:cNvPr id="3" name="AutoShape 3"/>
          <p:cNvSpPr/>
          <p:nvPr/>
        </p:nvSpPr>
        <p:spPr>
          <a:xfrm>
            <a:off x="-688673" y="7686736"/>
            <a:ext cx="19665346" cy="0"/>
          </a:xfrm>
          <a:prstGeom prst="line">
            <a:avLst/>
          </a:prstGeom>
          <a:ln w="19050" cap="flat">
            <a:solidFill>
              <a:srgbClr val="000000"/>
            </a:solidFill>
            <a:prstDash val="solid"/>
            <a:headEnd type="none" w="sm" len="sm"/>
            <a:tailEnd type="none" w="sm" len="sm"/>
          </a:ln>
        </p:spPr>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1038225"/>
            <a:ext cx="19665346" cy="0"/>
          </a:xfrm>
          <a:prstGeom prst="line">
            <a:avLst/>
          </a:prstGeom>
          <a:ln w="19050" cap="flat">
            <a:solidFill>
              <a:srgbClr val="000000"/>
            </a:solidFill>
            <a:prstDash val="solid"/>
            <a:headEnd type="none" w="sm" len="sm"/>
            <a:tailEnd type="none" w="sm" len="sm"/>
          </a:ln>
        </p:spPr>
      </p:sp>
      <p:sp>
        <p:nvSpPr>
          <p:cNvPr id="10" name="TextBox 10"/>
          <p:cNvSpPr txBox="1"/>
          <p:nvPr/>
        </p:nvSpPr>
        <p:spPr>
          <a:xfrm>
            <a:off x="1133475" y="3251835"/>
            <a:ext cx="8048625" cy="3877945"/>
          </a:xfrm>
          <a:prstGeom prst="rect">
            <a:avLst/>
          </a:prstGeom>
        </p:spPr>
        <p:txBody>
          <a:bodyPr wrap="square" lIns="0" tIns="0" rIns="0" bIns="0" rtlCol="0" anchor="t">
            <a:spAutoFit/>
          </a:bodyPr>
          <a:lstStyle/>
          <a:p>
            <a:pPr indent="0" fontAlgn="auto">
              <a:lnSpc>
                <a:spcPct val="150000"/>
              </a:lnSpc>
            </a:pPr>
            <a:r>
              <a:rPr lang="en-US" sz="4800" b="1">
                <a:solidFill>
                  <a:srgbClr val="000000"/>
                </a:solidFill>
                <a:latin typeface="微软雅黑" panose="020B0503020204020204" charset="-122"/>
                <a:ea typeface="微软雅黑" panose="020B0503020204020204" charset="-122"/>
                <a:cs typeface="微软雅黑" panose="020B0503020204020204" charset="-122"/>
              </a:rPr>
              <a:t>烟台凯实工业有限公司</a:t>
            </a:r>
            <a:endParaRPr lang="en-US" sz="48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sz="4800" b="1">
                <a:solidFill>
                  <a:srgbClr val="000000"/>
                </a:solidFill>
                <a:latin typeface="微软雅黑" panose="020B0503020204020204" charset="-122"/>
                <a:ea typeface="微软雅黑" panose="020B0503020204020204" charset="-122"/>
                <a:cs typeface="微软雅黑" panose="020B0503020204020204" charset="-122"/>
              </a:rPr>
              <a:t>供应链尽责管理年度进展报告</a:t>
            </a:r>
            <a:endParaRPr lang="en-US" sz="48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sz="2400" b="1">
                <a:solidFill>
                  <a:srgbClr val="000000"/>
                </a:solidFill>
                <a:latin typeface="微软雅黑" panose="020B0503020204020204" charset="-122"/>
                <a:ea typeface="微软雅黑" panose="020B0503020204020204" charset="-122"/>
                <a:cs typeface="微软雅黑" panose="020B0503020204020204" charset="-122"/>
              </a:rPr>
              <a:t>Yantai Cash Industrial Co. Ltd.</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sz="2400" b="1">
                <a:solidFill>
                  <a:srgbClr val="000000"/>
                </a:solidFill>
                <a:latin typeface="微软雅黑" panose="020B0503020204020204" charset="-122"/>
                <a:ea typeface="微软雅黑" panose="020B0503020204020204" charset="-122"/>
                <a:cs typeface="微软雅黑" panose="020B0503020204020204" charset="-122"/>
              </a:rPr>
              <a:t>Supply Chain Due Diligence Progress Report</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1727835" y="8067675"/>
            <a:ext cx="4960620" cy="717550"/>
          </a:xfrm>
          <a:prstGeom prst="rect">
            <a:avLst/>
          </a:prstGeom>
        </p:spPr>
        <p:txBody>
          <a:bodyPr wrap="square" lIns="0" tIns="0" rIns="0" bIns="0" rtlCol="0" anchor="t">
            <a:spAutoFit/>
          </a:bodyPr>
          <a:lstStyle/>
          <a:p>
            <a:pPr>
              <a:lnSpc>
                <a:spcPts val="5600"/>
              </a:lnSpc>
            </a:pPr>
            <a:r>
              <a:rPr lang="en-US" sz="5000">
                <a:solidFill>
                  <a:srgbClr val="000000"/>
                </a:solidFill>
                <a:latin typeface="微软雅黑" panose="020B0503020204020204" charset="-122"/>
                <a:ea typeface="微软雅黑" panose="020B0503020204020204" charset="-122"/>
                <a:cs typeface="微软雅黑" panose="020B0503020204020204" charset="-122"/>
              </a:rPr>
              <a:t>2022-2023</a:t>
            </a:r>
            <a:endParaRPr lang="en-US" sz="50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88673" y="9267825"/>
            <a:ext cx="19665346" cy="0"/>
          </a:xfrm>
          <a:prstGeom prst="line">
            <a:avLst/>
          </a:prstGeom>
          <a:ln w="19050" cap="flat">
            <a:solidFill>
              <a:srgbClr val="0000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步骤一</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7745730"/>
          </a:xfrm>
          <a:prstGeom prst="rect">
            <a:avLst/>
          </a:prstGeom>
        </p:spPr>
        <p:txBody>
          <a:bodyPr wrap="square" lIns="0" tIns="0" rIns="0" bIns="0" rtlCol="0" anchor="t">
            <a:spAutoFit/>
          </a:bodyPr>
          <a:p>
            <a:pPr>
              <a:lnSpc>
                <a:spcPct val="120000"/>
              </a:lnSpc>
            </a:pPr>
            <a:r>
              <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rPr>
              <a:t>供应链尽责管理体系</a:t>
            </a:r>
            <a:endPar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结合供应链尽责管理的实际需要，烟台凯实建立了供应链尽责管理的体系，制定并批准实施包括《矿产供应链尽责管理政策》、《供应商行为守则》、《供应链尽责管理申诉机制》等尽责管理文件。</a:t>
            </a:r>
            <a:endParaRPr lang="zh-CN" altLang="en-US" sz="2100" spc="150">
              <a:solidFill>
                <a:srgbClr val="20252F"/>
              </a:solidFill>
              <a:latin typeface="微软雅黑" panose="020B0503020204020204" charset="-122"/>
              <a:ea typeface="微软雅黑" panose="020B0503020204020204" charset="-122"/>
              <a:cs typeface="微软雅黑" panose="020B0503020204020204" charset="-122"/>
            </a:endParaRPr>
          </a:p>
          <a:p>
            <a:pPr>
              <a:lnSpc>
                <a:spcPct val="120000"/>
              </a:lnSpc>
            </a:pPr>
            <a:endParaRPr lang="en-US" sz="2100">
              <a:solidFill>
                <a:srgbClr val="152425"/>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rPr>
              <a:t>供应链尽责管理委员会</a:t>
            </a:r>
            <a:endPar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烟台凯实设立了内部供应链尽责管理框架，成立了矿产供应链尽责管理委员会，委员会由组长、副组长、供应链尽责管理联合办公室、企管部、技术部、供应部、财务部、贸易部、生产部、品管部等相关部门组成。公司制定《矿产供应链尽责管理（指导）委员会管理办法》，共同建立和完善公司的供应链尽责管理体系，提升公司供应链尽责管理能力。 </a:t>
            </a:r>
            <a:endPar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dirty="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rPr>
              <a:t>供应链控制和透明度系统</a:t>
            </a:r>
            <a:endPar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公司建立了内部物料控制与追溯系统，以识别相应矿产供应链中的参与者、原产地、运输路线和运输方式、矿产或金属的商品名和类型、供应商的所有权信息等等。公司建立了内部物料控制与追溯系统，以识别相应矿产供应链中的参与者、原产地、运输路线和运输方式、矿产或金属的商品名和类型、供应商的所有权信息等等。公司采购的原料来源均来源于国外。公司</a:t>
            </a:r>
            <a:r>
              <a:rPr lang="zh-CN" altLang="en-US" sz="2100" dirty="0">
                <a:solidFill>
                  <a:srgbClr val="20252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对于供应链上位于采掘业透明度倡议成员国的供应商进行了审查，确认相关的供应商按照采掘业透明度倡议的要求进行了信息披露。此外，报告期内，烟台凯实开展警示信号审查，一旦发现触发了警示信号的情况，公司会进一步完善供应链控制和透明度系统，补充供应链追溯信息。</a:t>
            </a:r>
            <a:endParaRPr lang="zh-CN" altLang="en-US" sz="2100" dirty="0">
              <a:solidFill>
                <a:srgbClr val="20252F"/>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endParaRPr lang="zh-CN" altLang="en-US" sz="2100" spc="150" dirty="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en-US" sz="2100">
              <a:solidFill>
                <a:srgbClr val="152425"/>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步骤一</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5421630"/>
          </a:xfrm>
          <a:prstGeom prst="rect">
            <a:avLst/>
          </a:prstGeom>
        </p:spPr>
        <p:txBody>
          <a:bodyPr wrap="square" lIns="0" tIns="0" rIns="0" bIns="0" rtlCol="0" anchor="t">
            <a:spAutoFit/>
          </a:bodyPr>
          <a:p>
            <a:pPr>
              <a:lnSpc>
                <a:spcPct val="120000"/>
              </a:lnSpc>
            </a:pPr>
            <a:r>
              <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rPr>
              <a:t>加强与供应商合作</a:t>
            </a:r>
            <a:endPar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烟台凯实提倡与供应商建立长期稳定的诚信合作关系，建立与供应商常态的沟通机制，提高供应商履行负责任采购的意识，推动负责任供应链的建设。</a:t>
            </a:r>
            <a:endPar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dirty="0">
                <a:solidFill>
                  <a:srgbClr val="20252F"/>
                </a:solidFill>
                <a:latin typeface="微软雅黑" panose="020B0503020204020204" charset="-122"/>
                <a:ea typeface="微软雅黑" panose="020B0503020204020204" charset="-122"/>
                <a:cs typeface="微软雅黑" panose="020B0503020204020204" charset="-122"/>
                <a:sym typeface="+mn-ea"/>
              </a:rPr>
              <a:t>公司致力于与供应商合作共同完善供应链尽责管理体系，制定了供应商分类管理程序，对于不同类别的供应商采取不同的管理措施，要求供应商通过签署《供应商行为守则》等行为配合尽责管理，确认供应商遵守与公司矿产供应链尽责管理政策一致的供应商政策。</a:t>
            </a:r>
            <a:endParaRPr lang="zh-CN" altLang="en-US" sz="2100" spc="150" dirty="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en-US" sz="2100">
              <a:solidFill>
                <a:srgbClr val="152425"/>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rPr>
              <a:t>申诉机制</a:t>
            </a:r>
            <a:endParaRPr lang="zh-CN" altLang="en-US" sz="2100" b="1"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公司充分尊重利益相关方的诉求，并深知与其建立沟通渠道的重要性。为了及时识别和处理供应链可能存在的助长冲突或人权侵害等风险，保障内外部利益相关方与本公司的顺畅沟通，公司建立了申诉机制并制定了详尽的《申诉管理办法》和申诉流程。</a:t>
            </a:r>
            <a:endPar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申诉途径在公司官网公布，各相关方可查询，网址：</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http://www.yantaicash.com/</a:t>
            </a:r>
            <a:r>
              <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rPr>
              <a:t>。截止到报告发布之日，公司未收到申诉。</a:t>
            </a:r>
            <a:endParaRPr lang="zh-CN" altLang="en-US" sz="2100" spc="150">
              <a:solidFill>
                <a:srgbClr val="20252F"/>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en-US" sz="2100">
              <a:solidFill>
                <a:srgbClr val="152425"/>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3" name="TextBox 3"/>
          <p:cNvSpPr txBox="1"/>
          <p:nvPr>
            <p:custDataLst>
              <p:tags r:id="rId2"/>
            </p:custDataLst>
          </p:nvPr>
        </p:nvSpPr>
        <p:spPr>
          <a:xfrm>
            <a:off x="1163955" y="3643630"/>
            <a:ext cx="7632700" cy="358775"/>
          </a:xfrm>
          <a:prstGeom prst="rect">
            <a:avLst/>
          </a:prstGeom>
        </p:spPr>
        <p:txBody>
          <a:bodyPr wrap="square" lIns="0" tIns="0" rIns="0" bIns="0" rtlCol="0" anchor="t">
            <a:spAutoFit/>
          </a:bodyPr>
          <a:lstStyle/>
          <a:p>
            <a:pPr algn="ctr">
              <a:lnSpc>
                <a:spcPts val="2800"/>
              </a:lnSpc>
              <a:spcBef>
                <a:spcPct val="0"/>
              </a:spcBef>
            </a:pPr>
            <a:r>
              <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警示信号审查供应链追溯信息</a:t>
            </a:r>
            <a:endParaRPr lang="en-US" altLang="en-US" sz="2400" b="1" u="none">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7" name="AutoShape 7"/>
          <p:cNvSpPr/>
          <p:nvPr/>
        </p:nvSpPr>
        <p:spPr>
          <a:xfrm>
            <a:off x="-1027535" y="2771775"/>
            <a:ext cx="19665346" cy="0"/>
          </a:xfrm>
          <a:prstGeom prst="line">
            <a:avLst/>
          </a:prstGeom>
          <a:ln w="19050" cap="flat">
            <a:solidFill>
              <a:srgbClr val="000000"/>
            </a:solidFill>
            <a:prstDash val="solid"/>
            <a:headEnd type="none" w="sm" len="sm"/>
            <a:tailEnd type="none" w="sm" len="sm"/>
          </a:ln>
        </p:spPr>
      </p:sp>
      <p:sp>
        <p:nvSpPr>
          <p:cNvPr id="8" name="AutoShape 8"/>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
        <p:nvSpPr>
          <p:cNvPr id="9" name="AutoShape 9"/>
          <p:cNvSpPr/>
          <p:nvPr/>
        </p:nvSpPr>
        <p:spPr>
          <a:xfrm flipV="1">
            <a:off x="9159875" y="2772410"/>
            <a:ext cx="20955" cy="6519545"/>
          </a:xfrm>
          <a:prstGeom prst="line">
            <a:avLst/>
          </a:prstGeom>
          <a:ln w="19050" cap="flat">
            <a:solidFill>
              <a:srgbClr val="000000"/>
            </a:solidFill>
            <a:prstDash val="solid"/>
            <a:headEnd type="none" w="sm" len="sm"/>
            <a:tailEnd type="none" w="sm" len="sm"/>
          </a:ln>
        </p:spPr>
      </p:sp>
      <p:sp>
        <p:nvSpPr>
          <p:cNvPr id="10" name="TextBox 10"/>
          <p:cNvSpPr txBox="1"/>
          <p:nvPr>
            <p:custDataLst>
              <p:tags r:id="rId3"/>
            </p:custDataLst>
          </p:nvPr>
        </p:nvSpPr>
        <p:spPr>
          <a:xfrm>
            <a:off x="1295400" y="4686300"/>
            <a:ext cx="7368540" cy="2298065"/>
          </a:xfrm>
          <a:prstGeom prst="rect">
            <a:avLst/>
          </a:prstGeom>
        </p:spPr>
        <p:txBody>
          <a:bodyPr wrap="square" lIns="0" tIns="0" rIns="0" bIns="0" rtlCol="0" anchor="t">
            <a:spAutoFit/>
          </a:bodyPr>
          <a:lstStyle/>
          <a:p>
            <a:pPr algn="just">
              <a:lnSpc>
                <a:spcPts val="2240"/>
              </a:lnSpc>
              <a:spcBef>
                <a:spcPct val="0"/>
              </a:spcBef>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开展“警示信号审查”需搜集以下1-5项信息：</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原料来源国和地区； </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上游参与者的名字和地址，包括矿区、当地贸易商、仓库、交易市场、冶炼厂、出口商、国际贸易商等； </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运输路线和运输方式； </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矿产或金属的商品名和类型； </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收集直接供应商和其他已知上游企业的所有权信息（包括实益所有信息）</a:t>
            </a:r>
            <a:endParaRPr lang="zh-CN" altLang="en-US" sz="1800">
              <a:solidFill>
                <a:schemeClr val="tx1"/>
              </a:solidFill>
              <a:latin typeface="微软雅黑" panose="020B0503020204020204" charset="-122"/>
              <a:cs typeface="微软雅黑" panose="020B0503020204020204" charset="-122"/>
              <a:sym typeface="+mn-ea"/>
            </a:endParaRPr>
          </a:p>
        </p:txBody>
      </p:sp>
      <p:sp>
        <p:nvSpPr>
          <p:cNvPr id="13" name="TextBox 4"/>
          <p:cNvSpPr txBox="1"/>
          <p:nvPr>
            <p:custDataLst>
              <p:tags r:id="rId4"/>
            </p:custDataLst>
          </p:nvPr>
        </p:nvSpPr>
        <p:spPr>
          <a:xfrm>
            <a:off x="10023475" y="3653790"/>
            <a:ext cx="6604000" cy="358775"/>
          </a:xfrm>
          <a:prstGeom prst="rect">
            <a:avLst/>
          </a:prstGeom>
        </p:spPr>
        <p:txBody>
          <a:bodyPr wrap="square" lIns="0" tIns="0" rIns="0" bIns="0" rtlCol="0" anchor="t">
            <a:spAutoFit/>
          </a:bodyPr>
          <a:p>
            <a:pPr algn="ctr">
              <a:lnSpc>
                <a:spcPts val="2800"/>
              </a:lnSpc>
              <a:spcBef>
                <a:spcPct val="0"/>
              </a:spcBef>
            </a:pPr>
            <a:r>
              <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触发警示信号供应链追溯信息</a:t>
            </a:r>
            <a:endPar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TextBox 11"/>
          <p:cNvSpPr txBox="1"/>
          <p:nvPr>
            <p:custDataLst>
              <p:tags r:id="rId5"/>
            </p:custDataLst>
          </p:nvPr>
        </p:nvSpPr>
        <p:spPr>
          <a:xfrm>
            <a:off x="9610090" y="4686300"/>
            <a:ext cx="6964045" cy="3734435"/>
          </a:xfrm>
          <a:prstGeom prst="rect">
            <a:avLst/>
          </a:prstGeom>
        </p:spPr>
        <p:txBody>
          <a:bodyPr wrap="square" lIns="0" tIns="0" rIns="0" bIns="0" rtlCol="0" anchor="t">
            <a:spAutoFit/>
          </a:bodyPr>
          <a:p>
            <a:pPr algn="just">
              <a:lnSpc>
                <a:spcPts val="2240"/>
              </a:lnSpc>
              <a:spcBef>
                <a:spcPct val="0"/>
              </a:spcBef>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对于触发“警示信号”的供应商还需搜集以下6-12项信息：</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为矿产开采、贸易、运输、出口而向政府支付的税金、费用或特许权使用费；</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为矿产开采、贸易、运输、出口而向政府官员支付的任何其他款项；</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自矿产开采开始，在供应链中所有环节向公共或私人安全部队或其他团体支付的所有税款和任何其他款项；</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出口商的所有权（包括受益所有权）和公司架构，包括公司管理人员和董事的姓名，以及其与政府或军队的隶属关系；</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矿山、开采量、日期和开采方式（例如手工和中小规模采矿或大规模采矿）；</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矿产交易、冶炼、出口的地点；</a:t>
            </a:r>
            <a:endParaRPr lang="en-US">
              <a:solidFill>
                <a:srgbClr val="152425"/>
              </a:solidFill>
              <a:latin typeface="微软雅黑" panose="020B0503020204020204" charset="-122"/>
              <a:ea typeface="微软雅黑" panose="020B0503020204020204" charset="-122"/>
              <a:cs typeface="微软雅黑" panose="020B0503020204020204" charset="-122"/>
            </a:endParaRPr>
          </a:p>
          <a:p>
            <a:pPr marL="342900" indent="-342900" algn="just">
              <a:lnSpc>
                <a:spcPts val="2240"/>
              </a:lnSpc>
              <a:spcBef>
                <a:spcPct val="0"/>
              </a:spcBef>
              <a:buFont typeface="+mj-ea"/>
              <a:buAutoNum type="circleNumDbPlain" startAt="6"/>
            </a:pPr>
            <a:r>
              <a:rPr lang="en-US">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冶炼厂、贸易商的出口和进口文件。</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 name="TextBox 3"/>
          <p:cNvSpPr txBox="1"/>
          <p:nvPr>
            <p:custDataLst>
              <p:tags r:id="rId6"/>
            </p:custDataLst>
          </p:nvPr>
        </p:nvSpPr>
        <p:spPr>
          <a:xfrm>
            <a:off x="76835" y="1181100"/>
            <a:ext cx="530225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步骤一</a:t>
            </a:r>
            <a:endParaRPr lang="zh-CN" altLang="en-US" sz="4800" b="1">
              <a:solidFill>
                <a:srgbClr val="000000"/>
              </a:solidFill>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步骤二</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4362450"/>
          </a:xfrm>
          <a:prstGeom prst="rect">
            <a:avLst/>
          </a:prstGeom>
        </p:spPr>
        <p:txBody>
          <a:bodyPr wrap="square" lIns="0" tIns="0" rIns="0" bIns="0" rtlCol="0" anchor="t">
            <a:spAutoFit/>
          </a:bodyPr>
          <a:p>
            <a:pPr algn="just" fontAlgn="base">
              <a:lnSpc>
                <a:spcPct val="150000"/>
              </a:lnSpc>
              <a:spcBef>
                <a:spcPct val="0"/>
              </a:spcBef>
              <a:spcAft>
                <a:spcPct val="0"/>
              </a:spcAft>
              <a:defRPr/>
            </a:pPr>
            <a:r>
              <a:rPr lang="zh-CN" altLang="en-US" sz="2100"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公司开展警示信号审查，并制定《“受冲突影响和高风险区域（CAHRAs）”识别程序》，对开采、加工和出口的相关风险进行识别和评估，并根据审查结果确认供应链风险识别的范围。</a:t>
            </a:r>
            <a:endParaRPr lang="zh-CN" altLang="en-US" sz="2100"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fontAlgn="base">
              <a:lnSpc>
                <a:spcPct val="150000"/>
              </a:lnSpc>
              <a:spcBef>
                <a:spcPct val="0"/>
              </a:spcBef>
              <a:spcAft>
                <a:spcPct val="0"/>
              </a:spcAft>
              <a:defRPr/>
            </a:pPr>
            <a:r>
              <a:rPr lang="zh-CN" altLang="en-US" sz="2100" dirty="0">
                <a:solidFill>
                  <a:schemeClr val="tx1"/>
                </a:solidFill>
                <a:ea typeface="微软雅黑" panose="020B0503020204020204" charset="-122"/>
                <a:cs typeface="微软雅黑" panose="020B0503020204020204" charset="-122"/>
                <a:sym typeface="+mn-ea"/>
              </a:rPr>
              <a:t>公司在</a:t>
            </a:r>
            <a:r>
              <a:rPr lang="en-US" altLang="zh-CN" sz="2100" dirty="0">
                <a:solidFill>
                  <a:schemeClr val="tx1"/>
                </a:solidFill>
                <a:ea typeface="微软雅黑" panose="020B0503020204020204" charset="-122"/>
                <a:cs typeface="微软雅黑" panose="020B0503020204020204" charset="-122"/>
                <a:sym typeface="+mn-ea"/>
              </a:rPr>
              <a:t>警示信号审查过程中发现警示信号，企业需对相应供应链的实际情况进行实地评估，开启强化版的尽责管理。因此公司制定了《实地评估计划》，并计划参考《OECD指南：上游企业风险评估指导》、《中国指南：附录三有关锡、钽、钨等矿产的实地评估指导》开展实地评估事项。目前公司正在与触发警示信号的供应商沟通协调确认实地评估的时间和安排。</a:t>
            </a:r>
            <a:endParaRPr lang="en-US" altLang="zh-CN" sz="2100" dirty="0">
              <a:solidFill>
                <a:schemeClr val="tx1"/>
              </a:solidFill>
              <a:ea typeface="微软雅黑" panose="020B0503020204020204" charset="-122"/>
              <a:cs typeface="微软雅黑" panose="020B0503020204020204" charset="-122"/>
            </a:endParaRPr>
          </a:p>
          <a:p>
            <a:pPr algn="just" fontAlgn="base">
              <a:lnSpc>
                <a:spcPct val="150000"/>
              </a:lnSpc>
              <a:spcBef>
                <a:spcPct val="0"/>
              </a:spcBef>
              <a:spcAft>
                <a:spcPct val="0"/>
              </a:spcAft>
              <a:defRPr/>
            </a:pPr>
            <a:r>
              <a:rPr lang="en-US" altLang="zh-CN" sz="2100" dirty="0">
                <a:solidFill>
                  <a:schemeClr val="tx1"/>
                </a:solidFill>
                <a:ea typeface="微软雅黑" panose="020B0503020204020204" charset="-122"/>
                <a:cs typeface="微软雅黑" panose="020B0503020204020204" charset="-122"/>
                <a:sym typeface="+mn-ea"/>
              </a:rPr>
              <a:t>虽然公司目前未能去到触发警示信号的供应商现场，但公司开展了大量桌面研究，经过桌面研究识别，供应商均为机械化大规模开采矿山、运营规范、风险小。公司编制了《风险识别和评估报告》，</a:t>
            </a:r>
            <a:r>
              <a:rPr lang="zh-CN" altLang="en-US" sz="2100" dirty="0">
                <a:solidFill>
                  <a:schemeClr val="tx1"/>
                </a:solidFill>
                <a:ea typeface="微软雅黑" panose="020B0503020204020204" charset="-122"/>
                <a:cs typeface="微软雅黑" panose="020B0503020204020204" charset="-122"/>
                <a:sym typeface="+mn-ea"/>
              </a:rPr>
              <a:t>并会</a:t>
            </a:r>
            <a:r>
              <a:rPr lang="en-US" altLang="zh-CN" sz="2100" dirty="0">
                <a:solidFill>
                  <a:schemeClr val="tx1"/>
                </a:solidFill>
                <a:ea typeface="微软雅黑" panose="020B0503020204020204" charset="-122"/>
                <a:cs typeface="微软雅黑" panose="020B0503020204020204" charset="-122"/>
                <a:sym typeface="+mn-ea"/>
              </a:rPr>
              <a:t>在完成实地评估后将进一步补充相关信息。</a:t>
            </a:r>
            <a:endParaRPr lang="en-US" altLang="zh-CN" sz="21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3" name="TextBox 3"/>
          <p:cNvSpPr txBox="1"/>
          <p:nvPr>
            <p:custDataLst>
              <p:tags r:id="rId2"/>
            </p:custDataLst>
          </p:nvPr>
        </p:nvSpPr>
        <p:spPr>
          <a:xfrm>
            <a:off x="1163955" y="4786630"/>
            <a:ext cx="4636135" cy="368935"/>
          </a:xfrm>
          <a:prstGeom prst="rect">
            <a:avLst/>
          </a:prstGeom>
        </p:spPr>
        <p:txBody>
          <a:bodyPr wrap="square" lIns="0" tIns="0" rIns="0" bIns="0" rtlCol="0" anchor="t">
            <a:spAutoFit/>
          </a:bodyPr>
          <a:lstStyle/>
          <a:p>
            <a:pPr algn="ctr" defTabSz="914400" fontAlgn="base">
              <a:spcBef>
                <a:spcPct val="0"/>
              </a:spcBef>
              <a:spcAft>
                <a:spcPct val="0"/>
              </a:spcAft>
              <a:defRPr/>
            </a:pPr>
            <a:r>
              <a:rPr lang="zh-CN" altLang="en-US" sz="2400" b="1" kern="0" dirty="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矿产来源地和运输路线警示信号</a:t>
            </a:r>
            <a:endParaRPr lang="zh-CN" altLang="en-US" sz="2400" b="1" u="none" kern="0" dirty="0">
              <a:ln w="3175">
                <a:noFill/>
              </a:ln>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TextBox 4"/>
          <p:cNvSpPr txBox="1"/>
          <p:nvPr>
            <p:custDataLst>
              <p:tags r:id="rId3"/>
            </p:custDataLst>
          </p:nvPr>
        </p:nvSpPr>
        <p:spPr>
          <a:xfrm>
            <a:off x="4631690" y="4786630"/>
            <a:ext cx="8347075" cy="358775"/>
          </a:xfrm>
          <a:prstGeom prst="rect">
            <a:avLst/>
          </a:prstGeom>
        </p:spPr>
        <p:txBody>
          <a:bodyPr wrap="square" lIns="0" tIns="0" rIns="0" bIns="0" rtlCol="0" anchor="t">
            <a:spAutoFit/>
          </a:bodyPr>
          <a:lstStyle/>
          <a:p>
            <a:pPr algn="ctr">
              <a:lnSpc>
                <a:spcPts val="2800"/>
              </a:lnSpc>
              <a:spcBef>
                <a:spcPct val="0"/>
              </a:spcBef>
            </a:pPr>
            <a:r>
              <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供应商警示信号</a:t>
            </a:r>
            <a:endPar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8" name="AutoShape 8"/>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
        <p:nvSpPr>
          <p:cNvPr id="9" name="AutoShape 9"/>
          <p:cNvSpPr/>
          <p:nvPr/>
        </p:nvSpPr>
        <p:spPr>
          <a:xfrm flipH="1" flipV="1">
            <a:off x="6249035" y="2772410"/>
            <a:ext cx="24765" cy="6449060"/>
          </a:xfrm>
          <a:prstGeom prst="line">
            <a:avLst/>
          </a:prstGeom>
          <a:ln w="19050" cap="flat">
            <a:solidFill>
              <a:srgbClr val="000000"/>
            </a:solidFill>
            <a:prstDash val="solid"/>
            <a:headEnd type="none" w="sm" len="sm"/>
            <a:tailEnd type="none" w="sm" len="sm"/>
          </a:ln>
        </p:spPr>
      </p:sp>
      <p:sp>
        <p:nvSpPr>
          <p:cNvPr id="10" name="TextBox 10"/>
          <p:cNvSpPr txBox="1"/>
          <p:nvPr>
            <p:custDataLst>
              <p:tags r:id="rId4"/>
            </p:custDataLst>
          </p:nvPr>
        </p:nvSpPr>
        <p:spPr>
          <a:xfrm>
            <a:off x="1295400" y="5524500"/>
            <a:ext cx="4511040" cy="3323590"/>
          </a:xfrm>
          <a:prstGeom prst="rect">
            <a:avLst/>
          </a:prstGeom>
        </p:spPr>
        <p:txBody>
          <a:bodyPr wrap="square" lIns="0" tIns="0" rIns="0" bIns="0" rtlCol="0" anchor="t">
            <a:spAutoFit/>
          </a:bodyPr>
          <a:lstStyle/>
          <a:p>
            <a:pPr indent="0" defTabSz="914400" fontAlgn="base">
              <a:lnSpc>
                <a:spcPct val="100000"/>
              </a:lnSpc>
              <a:spcBef>
                <a:spcPct val="0"/>
              </a:spcBef>
              <a:spcAft>
                <a:spcPct val="0"/>
              </a:spcAft>
              <a:defRPr/>
            </a:pPr>
            <a:r>
              <a:rPr lang="zh-CN" altLang="en-US" kern="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1.矿产来自于“受冲突影响和高风险区域”（CAHRAs）；</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00000"/>
              </a:lnSpc>
              <a:spcBef>
                <a:spcPct val="0"/>
              </a:spcBef>
              <a:spcAft>
                <a:spcPct val="0"/>
              </a:spcAft>
              <a:defRPr/>
            </a:pPr>
            <a:r>
              <a:rPr lang="zh-CN" altLang="en-US" kern="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2.矿产运输路线经过“受冲突影响和高风险区域”；</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00000"/>
              </a:lnSpc>
              <a:spcBef>
                <a:spcPct val="0"/>
              </a:spcBef>
              <a:spcAft>
                <a:spcPct val="0"/>
              </a:spcAft>
              <a:defRPr/>
            </a:pPr>
            <a:r>
              <a:rPr lang="zh-CN" altLang="en-US" kern="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3.矿产原产国为已知储存、预估储量或预期生产水平有限的国家（即宣称的来自该国的矿产的产量与其已知储量或预期生产水平不符）；</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00000"/>
              </a:lnSpc>
              <a:spcBef>
                <a:spcPct val="0"/>
              </a:spcBef>
              <a:spcAft>
                <a:spcPct val="0"/>
              </a:spcAft>
              <a:defRPr/>
            </a:pPr>
            <a:r>
              <a:rPr lang="zh-CN" altLang="en-US" kern="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4.矿产原产国实际上只是“受冲突影响和高风险区域”的中转国；</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00000"/>
              </a:lnSpc>
              <a:spcBef>
                <a:spcPct val="0"/>
              </a:spcBef>
              <a:spcAft>
                <a:spcPct val="0"/>
              </a:spcAft>
              <a:defRPr/>
            </a:pPr>
            <a:r>
              <a:rPr lang="zh-CN" altLang="en-US" kern="0">
                <a:ln w="3175">
                  <a:noFill/>
                </a:ln>
                <a:latin typeface="微软雅黑" panose="020B0503020204020204" charset="-122"/>
                <a:ea typeface="微软雅黑" panose="020B0503020204020204" charset="-122"/>
                <a:cs typeface="微软雅黑" panose="020B0503020204020204" charset="-122"/>
                <a:sym typeface="微软雅黑" panose="020B0503020204020204" charset="-122"/>
              </a:rPr>
              <a:t>5.矿产来自多个回收渠道，且在“受冲突影响或高风险区域”进行加工；</a:t>
            </a:r>
            <a:endParaRPr lang="en-US">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5"/>
            </p:custDataLst>
          </p:nvPr>
        </p:nvSpPr>
        <p:spPr>
          <a:xfrm>
            <a:off x="6564630" y="5448300"/>
            <a:ext cx="4573905" cy="2077085"/>
          </a:xfrm>
          <a:prstGeom prst="rect">
            <a:avLst/>
          </a:prstGeom>
        </p:spPr>
        <p:txBody>
          <a:bodyPr wrap="square" lIns="0" tIns="0" rIns="0" bIns="0" rtlCol="0" anchor="t">
            <a:spAutoFit/>
          </a:bodyPr>
          <a:lstStyle/>
          <a:p>
            <a:pPr indent="0" defTabSz="914400" fontAlgn="base">
              <a:lnSpc>
                <a:spcPct val="150000"/>
              </a:lnSpc>
              <a:spcBef>
                <a:spcPct val="0"/>
              </a:spcBef>
              <a:spcAft>
                <a:spcPct val="0"/>
              </a:spcAft>
              <a:defRPr/>
            </a:pPr>
            <a:r>
              <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1.供应商或其他上游企业在出现上述警示信号的地区开展经营活动，或是上述地区供应商的股东，或与之存在利益关系；</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50000"/>
              </a:lnSpc>
              <a:spcBef>
                <a:spcPct val="0"/>
              </a:spcBef>
              <a:spcAft>
                <a:spcPct val="0"/>
              </a:spcAft>
              <a:defRPr/>
            </a:pPr>
            <a:r>
              <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2.获知供应商或其他上游企业在过去十二个月内曾经从示警矿源地和中转地采购过矿产。 </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 name="AutoShape 9"/>
          <p:cNvSpPr/>
          <p:nvPr>
            <p:custDataLst>
              <p:tags r:id="rId6"/>
            </p:custDataLst>
          </p:nvPr>
        </p:nvSpPr>
        <p:spPr>
          <a:xfrm flipV="1">
            <a:off x="11424920" y="2739390"/>
            <a:ext cx="81915" cy="6654165"/>
          </a:xfrm>
          <a:prstGeom prst="line">
            <a:avLst/>
          </a:prstGeom>
          <a:ln w="19050" cap="flat">
            <a:solidFill>
              <a:srgbClr val="000000"/>
            </a:solidFill>
            <a:prstDash val="solid"/>
            <a:headEnd type="none" w="sm" len="sm"/>
            <a:tailEnd type="none" w="sm" len="sm"/>
          </a:ln>
        </p:spPr>
      </p:sp>
      <p:sp>
        <p:nvSpPr>
          <p:cNvPr id="13" name="TextBox 4"/>
          <p:cNvSpPr txBox="1"/>
          <p:nvPr>
            <p:custDataLst>
              <p:tags r:id="rId7"/>
            </p:custDataLst>
          </p:nvPr>
        </p:nvSpPr>
        <p:spPr>
          <a:xfrm>
            <a:off x="9956800" y="4796790"/>
            <a:ext cx="8347075" cy="358775"/>
          </a:xfrm>
          <a:prstGeom prst="rect">
            <a:avLst/>
          </a:prstGeom>
        </p:spPr>
        <p:txBody>
          <a:bodyPr wrap="square" lIns="0" tIns="0" rIns="0" bIns="0" rtlCol="0" anchor="t">
            <a:spAutoFit/>
          </a:bodyPr>
          <a:p>
            <a:pPr algn="ctr">
              <a:lnSpc>
                <a:spcPts val="2800"/>
              </a:lnSpc>
              <a:spcBef>
                <a:spcPct val="0"/>
              </a:spcBef>
            </a:pPr>
            <a:r>
              <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rPr>
              <a:t>特定情况下的警示信号</a:t>
            </a:r>
            <a:endPar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TextBox 11"/>
          <p:cNvSpPr txBox="1"/>
          <p:nvPr>
            <p:custDataLst>
              <p:tags r:id="rId8"/>
            </p:custDataLst>
          </p:nvPr>
        </p:nvSpPr>
        <p:spPr>
          <a:xfrm>
            <a:off x="12025630" y="5422900"/>
            <a:ext cx="4573905" cy="1661795"/>
          </a:xfrm>
          <a:prstGeom prst="rect">
            <a:avLst/>
          </a:prstGeom>
        </p:spPr>
        <p:txBody>
          <a:bodyPr wrap="square" lIns="0" tIns="0" rIns="0" bIns="0" rtlCol="0" anchor="t">
            <a:spAutoFit/>
          </a:bodyPr>
          <a:p>
            <a:pPr indent="0" defTabSz="914400" fontAlgn="base">
              <a:lnSpc>
                <a:spcPct val="150000"/>
              </a:lnSpc>
              <a:spcBef>
                <a:spcPct val="0"/>
              </a:spcBef>
              <a:spcAft>
                <a:spcPct val="0"/>
              </a:spcAft>
              <a:defRPr/>
            </a:pPr>
            <a:r>
              <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1.收集信息识别异常情况，判断与矿产有关的活动是否有可能助长冲突或者其他侵犯权利的行为；</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defTabSz="914400" fontAlgn="base">
              <a:lnSpc>
                <a:spcPct val="150000"/>
              </a:lnSpc>
              <a:spcBef>
                <a:spcPct val="0"/>
              </a:spcBef>
              <a:spcAft>
                <a:spcPct val="0"/>
              </a:spcAft>
              <a:defRPr/>
            </a:pPr>
            <a:r>
              <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2.无法判定矿产原产国和中转国的情况。</a:t>
            </a:r>
            <a:endParaRPr lang="zh-CN" altLang="en-US"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AutoShape 7"/>
          <p:cNvSpPr/>
          <p:nvPr>
            <p:custDataLst>
              <p:tags r:id="rId9"/>
            </p:custDataLst>
          </p:nvPr>
        </p:nvSpPr>
        <p:spPr>
          <a:xfrm>
            <a:off x="-1027535" y="2771775"/>
            <a:ext cx="19665346" cy="0"/>
          </a:xfrm>
          <a:prstGeom prst="line">
            <a:avLst/>
          </a:prstGeom>
          <a:ln w="19050" cap="flat">
            <a:solidFill>
              <a:srgbClr val="000000"/>
            </a:solidFill>
            <a:prstDash val="solid"/>
            <a:headEnd type="none" w="sm" len="sm"/>
            <a:tailEnd type="none" w="sm" len="sm"/>
          </a:ln>
        </p:spPr>
      </p:sp>
      <p:sp>
        <p:nvSpPr>
          <p:cNvPr id="25" name="TextBox 3"/>
          <p:cNvSpPr txBox="1"/>
          <p:nvPr>
            <p:custDataLst>
              <p:tags r:id="rId10"/>
            </p:custDataLst>
          </p:nvPr>
        </p:nvSpPr>
        <p:spPr>
          <a:xfrm>
            <a:off x="76835" y="1181100"/>
            <a:ext cx="530225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步骤二</a:t>
            </a:r>
            <a:endParaRPr lang="zh-CN" altLang="en-US" sz="4800" b="1">
              <a:solidFill>
                <a:srgbClr val="000000"/>
              </a:solidFill>
              <a:latin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3" name="TextBox 3"/>
          <p:cNvSpPr txBox="1"/>
          <p:nvPr>
            <p:custDataLst>
              <p:tags r:id="rId2"/>
            </p:custDataLst>
          </p:nvPr>
        </p:nvSpPr>
        <p:spPr>
          <a:xfrm>
            <a:off x="1163955" y="3262630"/>
            <a:ext cx="7632700" cy="628015"/>
          </a:xfrm>
          <a:prstGeom prst="rect">
            <a:avLst/>
          </a:prstGeom>
        </p:spPr>
        <p:txBody>
          <a:bodyPr wrap="square" lIns="0" tIns="0" rIns="0" bIns="0" rtlCol="0" anchor="t">
            <a:spAutoFit/>
          </a:bodyPr>
          <a:lstStyle/>
          <a:p>
            <a:pPr algn="ctr">
              <a:lnSpc>
                <a:spcPts val="4900"/>
              </a:lnSpc>
              <a:spcBef>
                <a:spcPct val="0"/>
              </a:spcBef>
            </a:pPr>
            <a:r>
              <a:rPr lang="en-US" sz="2400" b="1">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风险识别</a:t>
            </a:r>
            <a:endParaRPr lang="en-US" altLang="en-US" sz="2400" b="1" u="none">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8" name="AutoShape 8"/>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
        <p:nvSpPr>
          <p:cNvPr id="10" name="TextBox 10"/>
          <p:cNvSpPr txBox="1"/>
          <p:nvPr>
            <p:custDataLst>
              <p:tags r:id="rId3"/>
            </p:custDataLst>
          </p:nvPr>
        </p:nvSpPr>
        <p:spPr>
          <a:xfrm>
            <a:off x="1295400" y="4305300"/>
            <a:ext cx="7368540" cy="2423795"/>
          </a:xfrm>
          <a:prstGeom prst="rect">
            <a:avLst/>
          </a:prstGeom>
        </p:spPr>
        <p:txBody>
          <a:bodyPr wrap="square" lIns="0" tIns="0" rIns="0" bIns="0" rtlCol="0" anchor="t">
            <a:spAutoFit/>
          </a:bodyPr>
          <a:lstStyle/>
          <a:p>
            <a:pPr marL="342900" indent="-342900" fontAlgn="auto">
              <a:lnSpc>
                <a:spcPct val="150000"/>
              </a:lnSpc>
              <a:spcBef>
                <a:spcPct val="0"/>
              </a:spcBef>
              <a:buFont typeface="+mj-ea"/>
              <a:buAutoNum type="circleNumDbPlain"/>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与矿产开采、运输或贸易有关的严重侵权风险</a:t>
            </a:r>
            <a:r>
              <a:rPr lang="zh-CN" altLang="en-US" sz="2100">
                <a:solidFill>
                  <a:schemeClr val="tx1"/>
                </a:solidFill>
                <a:latin typeface="微软雅黑" panose="020B0503020204020204" charset="-122"/>
                <a:cs typeface="微软雅黑" panose="020B0503020204020204" charset="-122"/>
                <a:sym typeface="+mn-ea"/>
              </a:rPr>
              <a:t>；</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ct val="0"/>
              </a:spcBef>
              <a:buFont typeface="+mj-ea"/>
              <a:buAutoNum type="circleNumDbPlain"/>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直接或间接支持非法的非国家武装团体风险</a:t>
            </a:r>
            <a:r>
              <a:rPr lang="zh-CN" altLang="en-US" sz="2100">
                <a:solidFill>
                  <a:schemeClr val="tx1"/>
                </a:solidFill>
                <a:latin typeface="微软雅黑" panose="020B0503020204020204" charset="-122"/>
                <a:cs typeface="微软雅黑" panose="020B0503020204020204" charset="-122"/>
                <a:sym typeface="+mn-ea"/>
              </a:rPr>
              <a:t>；</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ct val="0"/>
              </a:spcBef>
              <a:buFont typeface="+mj-ea"/>
              <a:buAutoNum type="circleNumDbPlain"/>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公共或私人安全武装风险</a:t>
            </a:r>
            <a:r>
              <a:rPr lang="zh-CN" altLang="en-US" sz="2100">
                <a:solidFill>
                  <a:schemeClr val="tx1"/>
                </a:solidFill>
                <a:latin typeface="微软雅黑" panose="020B0503020204020204" charset="-122"/>
                <a:cs typeface="微软雅黑" panose="020B0503020204020204" charset="-122"/>
                <a:sym typeface="+mn-ea"/>
              </a:rPr>
              <a:t>；</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ct val="0"/>
              </a:spcBef>
              <a:buFont typeface="+mj-ea"/>
              <a:buAutoNum type="circleNumDbPlain"/>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关于行贿受贿及矿产原产地的欺诈性失实陈述、洗钱、及向政府支付的税收、费用、特许费的风险</a:t>
            </a:r>
            <a:r>
              <a:rPr lang="zh-CN" altLang="en-US" sz="2100">
                <a:solidFill>
                  <a:schemeClr val="tx1"/>
                </a:solidFill>
                <a:latin typeface="微软雅黑" panose="020B0503020204020204" charset="-122"/>
                <a:cs typeface="微软雅黑" panose="020B0503020204020204" charset="-122"/>
                <a:sym typeface="+mn-ea"/>
              </a:rPr>
              <a:t>。</a:t>
            </a:r>
            <a:endParaRPr lang="zh-CN" altLang="en-US" sz="2100">
              <a:solidFill>
                <a:schemeClr val="tx1"/>
              </a:solidFill>
              <a:latin typeface="微软雅黑" panose="020B0503020204020204" charset="-122"/>
              <a:cs typeface="微软雅黑" panose="020B0503020204020204" charset="-122"/>
              <a:sym typeface="+mn-ea"/>
            </a:endParaRPr>
          </a:p>
        </p:txBody>
      </p:sp>
      <p:sp>
        <p:nvSpPr>
          <p:cNvPr id="13" name="TextBox 4"/>
          <p:cNvSpPr txBox="1"/>
          <p:nvPr>
            <p:custDataLst>
              <p:tags r:id="rId4"/>
            </p:custDataLst>
          </p:nvPr>
        </p:nvSpPr>
        <p:spPr>
          <a:xfrm>
            <a:off x="10023475" y="3272790"/>
            <a:ext cx="6604000" cy="628015"/>
          </a:xfrm>
          <a:prstGeom prst="rect">
            <a:avLst/>
          </a:prstGeom>
        </p:spPr>
        <p:txBody>
          <a:bodyPr wrap="square" lIns="0" tIns="0" rIns="0" bIns="0" rtlCol="0" anchor="t">
            <a:spAutoFit/>
          </a:bodyPr>
          <a:p>
            <a:pPr algn="ctr">
              <a:lnSpc>
                <a:spcPts val="4900"/>
              </a:lnSpc>
              <a:spcBef>
                <a:spcPct val="0"/>
              </a:spcBef>
            </a:pPr>
            <a:r>
              <a:rPr lang="en-US" sz="2400" b="1">
                <a:latin typeface="微软雅黑" panose="020B0503020204020204" charset="-122"/>
                <a:ea typeface="微软雅黑" panose="020B0503020204020204" charset="-122"/>
                <a:cs typeface="微软雅黑" panose="020B0503020204020204" charset="-122"/>
                <a:sym typeface="微软雅黑" panose="020B0503020204020204" charset="-122"/>
              </a:rPr>
              <a:t>受冲突影响和高风险区域识别</a:t>
            </a:r>
            <a:endParaRPr lang="en-US" sz="2400" b="1">
              <a:solidFill>
                <a:srgbClr val="15242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TextBox 11"/>
          <p:cNvSpPr txBox="1"/>
          <p:nvPr>
            <p:custDataLst>
              <p:tags r:id="rId5"/>
            </p:custDataLst>
          </p:nvPr>
        </p:nvSpPr>
        <p:spPr>
          <a:xfrm>
            <a:off x="9610090" y="4305300"/>
            <a:ext cx="6964045" cy="4596130"/>
          </a:xfrm>
          <a:prstGeom prst="rect">
            <a:avLst/>
          </a:prstGeom>
        </p:spPr>
        <p:txBody>
          <a:bodyPr wrap="square" lIns="0" tIns="0" rIns="0" bIns="0" rtlCol="0" anchor="t">
            <a:spAutoFit/>
          </a:bodyPr>
          <a:p>
            <a:pPr>
              <a:lnSpc>
                <a:spcPts val="2240"/>
              </a:lnSpc>
              <a:spcBef>
                <a:spcPct val="0"/>
              </a:spcBef>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为了提高“受冲突影响和高风险地区”识别评估的客观性，我们的评估同时参考了外部权威机构的公开信息，包括但不限于： </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ts val="2240"/>
              </a:lnSpc>
              <a:spcBef>
                <a:spcPct val="0"/>
              </a:spcBef>
              <a:buFont typeface="+mj-ea"/>
              <a:buAutoNum type="circleNumDbPlain"/>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欧盟受冲突影响和高风险地区清单： https://www.cahraslist.net/cahras </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ts val="2240"/>
              </a:lnSpc>
              <a:spcBef>
                <a:spcPct val="0"/>
              </a:spcBef>
              <a:buFont typeface="+mj-ea"/>
              <a:buAutoNum type="circleNumDbPlain"/>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联合国安理会制裁信息： https://scsanctions.un.org/consolidated/ </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ts val="2240"/>
              </a:lnSpc>
              <a:spcBef>
                <a:spcPct val="0"/>
              </a:spcBef>
              <a:buFont typeface="+mj-ea"/>
              <a:buAutoNum type="circleNumDbPlain"/>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海德堡国际冲突研究所“冲突晴雨表”： https://hiik.de/conflict-barometer/current-version/?lang=en </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ts val="2240"/>
              </a:lnSpc>
              <a:spcBef>
                <a:spcPct val="0"/>
              </a:spcBef>
              <a:buFont typeface="+mj-ea"/>
              <a:buAutoNum type="circleNumDbPlain"/>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世界银行“世界治理指数”： http://info.worldbank.org/governance/wgi/index.aspx#home </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ts val="2240"/>
              </a:lnSpc>
              <a:spcBef>
                <a:spcPct val="0"/>
              </a:spcBef>
              <a:buFont typeface="+mj-ea"/>
              <a:buAutoNum type="circleNumDbPlain"/>
            </a:pPr>
            <a:r>
              <a:rPr lang="en-US" sz="2100">
                <a:latin typeface="微软雅黑" panose="020B0503020204020204" charset="-122"/>
                <a:ea typeface="微软雅黑" panose="020B0503020204020204" charset="-122"/>
                <a:cs typeface="微软雅黑" panose="020B0503020204020204" charset="-122"/>
                <a:sym typeface="微软雅黑" panose="020B0503020204020204" charset="-122"/>
              </a:rPr>
              <a:t>大湖区国家清单：https://www.greatlakesofafrica.org/about-the-lakes/</a:t>
            </a:r>
            <a:endParaRPr lang="zh-CN" altLang="en-US" sz="2100"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AutoShape 7"/>
          <p:cNvSpPr/>
          <p:nvPr>
            <p:custDataLst>
              <p:tags r:id="rId6"/>
            </p:custDataLst>
          </p:nvPr>
        </p:nvSpPr>
        <p:spPr>
          <a:xfrm>
            <a:off x="-1027535" y="2771775"/>
            <a:ext cx="19665346" cy="0"/>
          </a:xfrm>
          <a:prstGeom prst="line">
            <a:avLst/>
          </a:prstGeom>
          <a:ln w="19050" cap="flat">
            <a:solidFill>
              <a:srgbClr val="000000"/>
            </a:solidFill>
            <a:prstDash val="solid"/>
            <a:headEnd type="none" w="sm" len="sm"/>
            <a:tailEnd type="none" w="sm" len="sm"/>
          </a:ln>
        </p:spPr>
      </p:sp>
      <p:sp>
        <p:nvSpPr>
          <p:cNvPr id="25" name="TextBox 3"/>
          <p:cNvSpPr txBox="1"/>
          <p:nvPr>
            <p:custDataLst>
              <p:tags r:id="rId7"/>
            </p:custDataLst>
          </p:nvPr>
        </p:nvSpPr>
        <p:spPr>
          <a:xfrm>
            <a:off x="76835" y="1181100"/>
            <a:ext cx="530225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步骤二</a:t>
            </a:r>
            <a:endParaRPr lang="zh-CN" altLang="en-US" sz="4800" b="1">
              <a:solidFill>
                <a:srgbClr val="000000"/>
              </a:solidFill>
              <a:latin typeface="微软雅黑" panose="020B0503020204020204" charset="-122"/>
              <a:cs typeface="微软雅黑" panose="020B0503020204020204" charset="-122"/>
            </a:endParaRPr>
          </a:p>
        </p:txBody>
      </p:sp>
      <p:sp>
        <p:nvSpPr>
          <p:cNvPr id="11" name="AutoShape 9"/>
          <p:cNvSpPr/>
          <p:nvPr>
            <p:custDataLst>
              <p:tags r:id="rId8"/>
            </p:custDataLst>
          </p:nvPr>
        </p:nvSpPr>
        <p:spPr>
          <a:xfrm flipV="1">
            <a:off x="9159875" y="2772410"/>
            <a:ext cx="20955" cy="6519545"/>
          </a:xfrm>
          <a:prstGeom prst="line">
            <a:avLst/>
          </a:prstGeom>
          <a:ln w="19050" cap="flat">
            <a:solidFill>
              <a:srgbClr val="000000"/>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3" name="TextBox 3"/>
          <p:cNvSpPr txBox="1"/>
          <p:nvPr>
            <p:custDataLst>
              <p:tags r:id="rId2"/>
            </p:custDataLst>
          </p:nvPr>
        </p:nvSpPr>
        <p:spPr>
          <a:xfrm>
            <a:off x="1163955" y="4253230"/>
            <a:ext cx="4968875" cy="368935"/>
          </a:xfrm>
          <a:prstGeom prst="rect">
            <a:avLst/>
          </a:prstGeom>
        </p:spPr>
        <p:txBody>
          <a:bodyPr wrap="square" lIns="0" tIns="0" rIns="0" bIns="0" rtlCol="0" anchor="t">
            <a:spAutoFit/>
          </a:bodyPr>
          <a:lstStyle/>
          <a:p>
            <a:pPr algn="ctr" defTabSz="914400" fontAlgn="base">
              <a:spcBef>
                <a:spcPct val="0"/>
              </a:spcBef>
              <a:spcAft>
                <a:spcPct val="0"/>
              </a:spcAft>
              <a:defRPr/>
            </a:pPr>
            <a:r>
              <a:rPr lang="zh-CN" altLang="en-US" sz="2400" b="1" kern="0" dirty="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风险预防</a:t>
            </a:r>
            <a:endParaRPr lang="zh-CN" altLang="en-US" sz="2400" b="1" u="none" kern="0" dirty="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TextBox 4"/>
          <p:cNvSpPr txBox="1"/>
          <p:nvPr>
            <p:custDataLst>
              <p:tags r:id="rId3"/>
            </p:custDataLst>
          </p:nvPr>
        </p:nvSpPr>
        <p:spPr>
          <a:xfrm>
            <a:off x="6241415" y="4253230"/>
            <a:ext cx="5255260" cy="358775"/>
          </a:xfrm>
          <a:prstGeom prst="rect">
            <a:avLst/>
          </a:prstGeom>
        </p:spPr>
        <p:txBody>
          <a:bodyPr wrap="square" lIns="0" tIns="0" rIns="0" bIns="0" rtlCol="0" anchor="t">
            <a:spAutoFit/>
          </a:bodyPr>
          <a:lstStyle/>
          <a:p>
            <a:pPr algn="ctr">
              <a:lnSpc>
                <a:spcPts val="2800"/>
              </a:lnSpc>
              <a:spcBef>
                <a:spcPct val="0"/>
              </a:spcBef>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风险缓解</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7" name="AutoShape 7"/>
          <p:cNvSpPr/>
          <p:nvPr>
            <p:custDataLst>
              <p:tags r:id="rId4"/>
            </p:custDataLst>
          </p:nvPr>
        </p:nvSpPr>
        <p:spPr>
          <a:xfrm>
            <a:off x="-1027535" y="3305175"/>
            <a:ext cx="19665346" cy="0"/>
          </a:xfrm>
          <a:prstGeom prst="line">
            <a:avLst/>
          </a:prstGeom>
          <a:ln w="19050" cap="flat">
            <a:solidFill>
              <a:srgbClr val="000000"/>
            </a:solidFill>
            <a:prstDash val="solid"/>
            <a:headEnd type="none" w="sm" len="sm"/>
            <a:tailEnd type="none" w="sm" len="sm"/>
          </a:ln>
        </p:spPr>
      </p:sp>
      <p:sp>
        <p:nvSpPr>
          <p:cNvPr id="8" name="AutoShape 8"/>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
        <p:nvSpPr>
          <p:cNvPr id="9" name="AutoShape 9"/>
          <p:cNvSpPr/>
          <p:nvPr>
            <p:custDataLst>
              <p:tags r:id="rId5"/>
            </p:custDataLst>
          </p:nvPr>
        </p:nvSpPr>
        <p:spPr>
          <a:xfrm flipH="1" flipV="1">
            <a:off x="6249035" y="3297555"/>
            <a:ext cx="20320" cy="5970270"/>
          </a:xfrm>
          <a:prstGeom prst="line">
            <a:avLst/>
          </a:prstGeom>
          <a:ln w="19050" cap="flat">
            <a:solidFill>
              <a:srgbClr val="000000"/>
            </a:solidFill>
            <a:prstDash val="solid"/>
            <a:headEnd type="none" w="sm" len="sm"/>
            <a:tailEnd type="none" w="sm" len="sm"/>
          </a:ln>
        </p:spPr>
      </p:sp>
      <p:sp>
        <p:nvSpPr>
          <p:cNvPr id="10" name="TextBox 10"/>
          <p:cNvSpPr txBox="1"/>
          <p:nvPr>
            <p:custDataLst>
              <p:tags r:id="rId6"/>
            </p:custDataLst>
          </p:nvPr>
        </p:nvSpPr>
        <p:spPr>
          <a:xfrm>
            <a:off x="1295400" y="5295900"/>
            <a:ext cx="4511040" cy="2298065"/>
          </a:xfrm>
          <a:prstGeom prst="rect">
            <a:avLst/>
          </a:prstGeom>
        </p:spPr>
        <p:txBody>
          <a:bodyPr wrap="square" lIns="0" tIns="0" rIns="0" bIns="0" rtlCol="0" anchor="t">
            <a:spAutoFit/>
          </a:bodyPr>
          <a:lstStyle/>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烟台凯实建立了“风险预防为主”的原则，这一原则体现在全面的内控措施上。内控措施具体包括一系列控制程序：</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《禁止使用强迫劳动管理程序》</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《禁止使用童工和补救控制程序》</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《非国家武装力量及其关联方的识别过程》</a:t>
            </a:r>
            <a:endPar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TextBox 11"/>
          <p:cNvSpPr txBox="1"/>
          <p:nvPr>
            <p:custDataLst>
              <p:tags r:id="rId7"/>
            </p:custDataLst>
          </p:nvPr>
        </p:nvSpPr>
        <p:spPr>
          <a:xfrm>
            <a:off x="6564630" y="5143500"/>
            <a:ext cx="4573905" cy="4021455"/>
          </a:xfrm>
          <a:prstGeom prst="rect">
            <a:avLst/>
          </a:prstGeom>
        </p:spPr>
        <p:txBody>
          <a:bodyPr wrap="square" lIns="0" tIns="0" rIns="0" bIns="0" rtlCol="0" anchor="t">
            <a:spAutoFit/>
          </a:bodyPr>
          <a:lstStyle/>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根据步骤二风险识别与评估的结果，及时制定《风险管理计划》。在实际生产运营的过程中，一旦识别到供应链可能存在风险，我们会调查事实并向矿产供应链尽责管理委员会和高级管理者报告供应链的风险调查结果和尽责管理体系运行有效性的监测结果，确定风险存在的版块并开展风险缓解措施。</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我们在制定风险管理计划时，充分征询供应商和受影响的利益相关方意见，就风险管理计划中的风险缓解策略达成一致，并为利益相关方提供充足时间对风险管理计划进行评议和反馈。</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endParaRPr lang="en-US" altLang="en-US" sz="2100"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 name="AutoShape 9"/>
          <p:cNvSpPr/>
          <p:nvPr>
            <p:custDataLst>
              <p:tags r:id="rId8"/>
            </p:custDataLst>
          </p:nvPr>
        </p:nvSpPr>
        <p:spPr>
          <a:xfrm flipH="1" flipV="1">
            <a:off x="11506835" y="3297555"/>
            <a:ext cx="17145" cy="5970905"/>
          </a:xfrm>
          <a:prstGeom prst="line">
            <a:avLst/>
          </a:prstGeom>
          <a:ln w="19050" cap="flat">
            <a:solidFill>
              <a:srgbClr val="000000"/>
            </a:solidFill>
            <a:prstDash val="solid"/>
            <a:headEnd type="none" w="sm" len="sm"/>
            <a:tailEnd type="none" w="sm" len="sm"/>
          </a:ln>
        </p:spPr>
      </p:sp>
      <p:sp>
        <p:nvSpPr>
          <p:cNvPr id="13" name="TextBox 4"/>
          <p:cNvSpPr txBox="1"/>
          <p:nvPr>
            <p:custDataLst>
              <p:tags r:id="rId9"/>
            </p:custDataLst>
          </p:nvPr>
        </p:nvSpPr>
        <p:spPr>
          <a:xfrm>
            <a:off x="11340465" y="4263390"/>
            <a:ext cx="5668010" cy="368935"/>
          </a:xfrm>
          <a:prstGeom prst="rect">
            <a:avLst/>
          </a:prstGeom>
        </p:spPr>
        <p:txBody>
          <a:bodyPr wrap="square" lIns="0" tIns="0" rIns="0" bIns="0" rtlCol="0" anchor="t">
            <a:spAutoFit/>
          </a:bodyPr>
          <a:p>
            <a:pPr algn="ctr" defTabSz="914400" fontAlgn="base">
              <a:spcBef>
                <a:spcPct val="0"/>
              </a:spcBef>
              <a:spcAft>
                <a:spcPct val="0"/>
              </a:spcAft>
              <a:defRPr/>
            </a:pPr>
            <a:r>
              <a:rPr lang="zh-CN" altLang="en-US" sz="2400" b="1" kern="0" dirty="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跟踪和监测</a:t>
            </a:r>
            <a:endParaRPr lang="zh-CN" altLang="en-US" sz="2400" b="1" kern="0" dirty="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TextBox 11"/>
          <p:cNvSpPr txBox="1"/>
          <p:nvPr>
            <p:custDataLst>
              <p:tags r:id="rId10"/>
            </p:custDataLst>
          </p:nvPr>
        </p:nvSpPr>
        <p:spPr>
          <a:xfrm>
            <a:off x="12025630" y="5118100"/>
            <a:ext cx="4573905" cy="2010410"/>
          </a:xfrm>
          <a:prstGeom prst="rect">
            <a:avLst/>
          </a:prstGeom>
        </p:spPr>
        <p:txBody>
          <a:bodyPr wrap="square" lIns="0" tIns="0" rIns="0" bIns="0" rtlCol="0" anchor="t">
            <a:spAutoFit/>
          </a:bodyPr>
          <a:p>
            <a:pPr algn="just">
              <a:lnSpc>
                <a:spcPts val="2240"/>
              </a:lnSpc>
              <a:spcBef>
                <a:spcPct val="0"/>
              </a:spcBef>
            </a:pPr>
            <a:r>
              <a:rPr lang="en-US" sz="21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定期核查、跟踪风险缓解策略的效果，如果风险出现重大变化会及时调整风险管理的方案，持续对风险进行监测及补充评估，确保风险有效缓解。我们也持续与供应链上各个利益相关方合作，共同推动风险的缓解。</a:t>
            </a:r>
            <a:endParaRPr lang="en-US" sz="2100">
              <a:solidFill>
                <a:schemeClr val="tx1"/>
              </a:solidFill>
              <a:latin typeface="微软雅黑" panose="020B0503020204020204" charset="-122"/>
              <a:ea typeface="微软雅黑" panose="020B0503020204020204" charset="-122"/>
              <a:cs typeface="微软雅黑" panose="020B0503020204020204" charset="-122"/>
            </a:endParaRPr>
          </a:p>
          <a:p>
            <a:pPr algn="just">
              <a:lnSpc>
                <a:spcPts val="2240"/>
              </a:lnSpc>
              <a:spcBef>
                <a:spcPct val="0"/>
              </a:spcBef>
            </a:pPr>
            <a:endParaRPr lang="en-US" altLang="en-US" sz="2100" kern="0">
              <a:ln w="3175">
                <a:noFill/>
              </a:ln>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 name="TextBox 3"/>
          <p:cNvSpPr txBox="1"/>
          <p:nvPr>
            <p:custDataLst>
              <p:tags r:id="rId11"/>
            </p:custDataLst>
          </p:nvPr>
        </p:nvSpPr>
        <p:spPr>
          <a:xfrm>
            <a:off x="76835" y="1181100"/>
            <a:ext cx="530225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步骤三</a:t>
            </a:r>
            <a:endParaRPr lang="zh-CN" altLang="en-US" sz="4800" b="1">
              <a:solidFill>
                <a:srgbClr val="000000"/>
              </a:solidFill>
              <a:latin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8" name="AutoShape 8"/>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
        <p:nvSpPr>
          <p:cNvPr id="25" name="TextBox 3"/>
          <p:cNvSpPr txBox="1"/>
          <p:nvPr>
            <p:custDataLst>
              <p:tags r:id="rId2"/>
            </p:custDataLst>
          </p:nvPr>
        </p:nvSpPr>
        <p:spPr>
          <a:xfrm>
            <a:off x="76835" y="1181100"/>
            <a:ext cx="530225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步骤三</a:t>
            </a:r>
            <a:endParaRPr lang="zh-CN" altLang="en-US" sz="4800" b="1">
              <a:solidFill>
                <a:srgbClr val="000000"/>
              </a:solidFill>
              <a:latin typeface="微软雅黑" panose="020B0503020204020204" charset="-122"/>
              <a:cs typeface="微软雅黑" panose="020B0503020204020204" charset="-122"/>
            </a:endParaRPr>
          </a:p>
        </p:txBody>
      </p:sp>
      <p:sp>
        <p:nvSpPr>
          <p:cNvPr id="28" name="椭圆 27"/>
          <p:cNvSpPr/>
          <p:nvPr>
            <p:custDataLst>
              <p:tags r:id="rId3"/>
            </p:custDataLst>
          </p:nvPr>
        </p:nvSpPr>
        <p:spPr>
          <a:xfrm>
            <a:off x="8368030" y="4755833"/>
            <a:ext cx="1548765" cy="1548765"/>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lnSpc>
                <a:spcPct val="130000"/>
              </a:lnSpc>
              <a:spcBef>
                <a:spcPts val="0"/>
              </a:spcBef>
              <a:spcAft>
                <a:spcPts val="0"/>
              </a:spcAft>
              <a:buClrTx/>
              <a:buSzTx/>
              <a:buFontTx/>
            </a:pPr>
            <a:endParaRPr lang="zh-CN" altLang="en-US">
              <a:cs typeface="微软雅黑" panose="020B0503020204020204" charset="-122"/>
              <a:sym typeface="+mn-ea"/>
            </a:endParaRPr>
          </a:p>
        </p:txBody>
      </p:sp>
      <p:sp>
        <p:nvSpPr>
          <p:cNvPr id="29" name="弧形 28"/>
          <p:cNvSpPr/>
          <p:nvPr>
            <p:custDataLst>
              <p:tags r:id="rId4"/>
            </p:custDataLst>
          </p:nvPr>
        </p:nvSpPr>
        <p:spPr>
          <a:xfrm>
            <a:off x="7510145" y="3908108"/>
            <a:ext cx="3263900" cy="3264535"/>
          </a:xfrm>
          <a:prstGeom prst="arc">
            <a:avLst>
              <a:gd name="adj1" fmla="val 17283238"/>
              <a:gd name="adj2" fmla="val 301686"/>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30" name="弧形 29"/>
          <p:cNvSpPr/>
          <p:nvPr>
            <p:custDataLst>
              <p:tags r:id="rId5"/>
            </p:custDataLst>
          </p:nvPr>
        </p:nvSpPr>
        <p:spPr>
          <a:xfrm rot="11880000">
            <a:off x="7519670" y="3909378"/>
            <a:ext cx="3263900" cy="3264535"/>
          </a:xfrm>
          <a:prstGeom prst="arc">
            <a:avLst>
              <a:gd name="adj1" fmla="val 12533615"/>
              <a:gd name="adj2" fmla="val 17184069"/>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31" name="弧形 30"/>
          <p:cNvSpPr/>
          <p:nvPr>
            <p:custDataLst>
              <p:tags r:id="rId6"/>
            </p:custDataLst>
          </p:nvPr>
        </p:nvSpPr>
        <p:spPr>
          <a:xfrm rot="16500000">
            <a:off x="7520305" y="3909378"/>
            <a:ext cx="3264535" cy="3263900"/>
          </a:xfrm>
          <a:prstGeom prst="arc">
            <a:avLst>
              <a:gd name="adj1" fmla="val 15158834"/>
              <a:gd name="adj2" fmla="val 19822435"/>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cs typeface="微软雅黑" panose="020B0503020204020204" charset="-122"/>
            </a:endParaRPr>
          </a:p>
        </p:txBody>
      </p:sp>
      <p:sp>
        <p:nvSpPr>
          <p:cNvPr id="32" name="椭圆 31"/>
          <p:cNvSpPr/>
          <p:nvPr>
            <p:custDataLst>
              <p:tags r:id="rId7"/>
            </p:custDataLst>
          </p:nvPr>
        </p:nvSpPr>
        <p:spPr>
          <a:xfrm>
            <a:off x="10020300" y="5831523"/>
            <a:ext cx="1043940" cy="1043940"/>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微软雅黑" panose="020B0503020204020204" charset="-122"/>
              <a:sym typeface="+mn-ea"/>
            </a:endParaRPr>
          </a:p>
        </p:txBody>
      </p:sp>
      <p:sp>
        <p:nvSpPr>
          <p:cNvPr id="33" name="任意多边形: 形状 42"/>
          <p:cNvSpPr/>
          <p:nvPr>
            <p:custDataLst>
              <p:tags r:id="rId8"/>
            </p:custDataLst>
          </p:nvPr>
        </p:nvSpPr>
        <p:spPr>
          <a:xfrm>
            <a:off x="10128250" y="5939473"/>
            <a:ext cx="828675" cy="828675"/>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solidFill>
            <a:schemeClr val="tx1"/>
          </a:soli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dirty="0">
              <a:cs typeface="微软雅黑" panose="020B0503020204020204" charset="-122"/>
            </a:endParaRPr>
          </a:p>
        </p:txBody>
      </p:sp>
      <p:sp>
        <p:nvSpPr>
          <p:cNvPr id="40" name="任意多边形: 形状 39"/>
          <p:cNvSpPr>
            <a:spLocks noChangeAspect="1"/>
          </p:cNvSpPr>
          <p:nvPr>
            <p:custDataLst>
              <p:tags r:id="rId9"/>
            </p:custDataLst>
          </p:nvPr>
        </p:nvSpPr>
        <p:spPr>
          <a:xfrm>
            <a:off x="8510270" y="4898708"/>
            <a:ext cx="1260000" cy="1260000"/>
          </a:xfrm>
          <a:custGeom>
            <a:avLst/>
            <a:gdLst>
              <a:gd name="connsiteX0" fmla="*/ 0 w 1536103"/>
              <a:gd name="connsiteY0" fmla="*/ 768052 h 1536103"/>
              <a:gd name="connsiteX1" fmla="*/ 768052 w 1536103"/>
              <a:gd name="connsiteY1" fmla="*/ 0 h 1536103"/>
              <a:gd name="connsiteX2" fmla="*/ 1536104 w 1536103"/>
              <a:gd name="connsiteY2" fmla="*/ 768052 h 1536103"/>
              <a:gd name="connsiteX3" fmla="*/ 768052 w 1536103"/>
              <a:gd name="connsiteY3" fmla="*/ 1536104 h 1536103"/>
              <a:gd name="connsiteX4" fmla="*/ 0 w 1536103"/>
              <a:gd name="connsiteY4" fmla="*/ 768052 h 15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03" h="1536103">
                <a:moveTo>
                  <a:pt x="0" y="768052"/>
                </a:moveTo>
                <a:cubicBezTo>
                  <a:pt x="0" y="343869"/>
                  <a:pt x="343869" y="0"/>
                  <a:pt x="768052" y="0"/>
                </a:cubicBezTo>
                <a:cubicBezTo>
                  <a:pt x="1192235" y="0"/>
                  <a:pt x="1536104" y="343869"/>
                  <a:pt x="1536104" y="768052"/>
                </a:cubicBezTo>
                <a:cubicBezTo>
                  <a:pt x="1536104" y="1192235"/>
                  <a:pt x="1192235" y="1536104"/>
                  <a:pt x="768052" y="1536104"/>
                </a:cubicBezTo>
                <a:cubicBezTo>
                  <a:pt x="343869" y="1536104"/>
                  <a:pt x="0" y="1192235"/>
                  <a:pt x="0" y="768052"/>
                </a:cubicBezTo>
                <a:close/>
              </a:path>
            </a:pathLst>
          </a:custGeom>
          <a:solidFill>
            <a:schemeClr val="tx1"/>
          </a:soli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1755" tIns="71755" rIns="71755" bIns="71755" numCol="1" spcCol="0" rtlCol="0" fromWordArt="0" anchor="ctr" anchorCtr="0" forceAA="0" compatLnSpc="1">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914400">
              <a:lnSpc>
                <a:spcPct val="120000"/>
              </a:lnSpc>
              <a:spcBef>
                <a:spcPts val="0"/>
              </a:spcBef>
              <a:spcAft>
                <a:spcPts val="0"/>
              </a:spcAft>
              <a:buClrTx/>
              <a:buSzTx/>
              <a:buFontTx/>
            </a:pPr>
            <a:r>
              <a:rPr lang="zh-CN" altLang="en-US" sz="1600" b="1" dirty="0">
                <a:solidFill>
                  <a:srgbClr val="FFFFFF"/>
                </a:solidFill>
                <a:latin typeface="+mj-ea"/>
                <a:ea typeface="+mj-ea"/>
                <a:cs typeface="+mj-ea"/>
                <a:sym typeface="+mn-ea"/>
              </a:rPr>
              <a:t>风险缓解策略</a:t>
            </a:r>
            <a:endParaRPr lang="zh-CN" altLang="en-US" sz="1600" b="1" dirty="0">
              <a:solidFill>
                <a:srgbClr val="FFFFFF"/>
              </a:solidFill>
              <a:latin typeface="+mj-ea"/>
              <a:ea typeface="+mj-ea"/>
              <a:cs typeface="+mj-ea"/>
              <a:sym typeface="+mn-ea"/>
            </a:endParaRPr>
          </a:p>
        </p:txBody>
      </p:sp>
      <p:sp>
        <p:nvSpPr>
          <p:cNvPr id="63" name="文本框 62"/>
          <p:cNvSpPr txBox="1"/>
          <p:nvPr>
            <p:custDataLst>
              <p:tags r:id="rId10"/>
            </p:custDataLst>
          </p:nvPr>
        </p:nvSpPr>
        <p:spPr>
          <a:xfrm>
            <a:off x="11208385" y="6121083"/>
            <a:ext cx="2954020" cy="899795"/>
          </a:xfrm>
          <a:prstGeom prst="rect">
            <a:avLst/>
          </a:prstGeom>
          <a:noFill/>
        </p:spPr>
        <p:txBody>
          <a:bodyPr wrap="square" lIns="0" tIns="0" rIns="0" bIns="0" rtlCol="0" anchor="t" anchorCtr="0">
            <a:noAutofit/>
          </a:bodyPr>
          <a:lstStyle/>
          <a:p>
            <a:pPr lvl="0" algn="l">
              <a:lnSpc>
                <a:spcPct val="13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2400" b="1" i="0" spc="300">
                <a:latin typeface="+mn-ea"/>
                <a:ea typeface="微软雅黑" panose="020B0503020204020204" charset="-122"/>
                <a:cs typeface="微软雅黑" panose="020B0503020204020204" charset="-122"/>
                <a:sym typeface="微软雅黑" panose="020B0503020204020204" charset="-122"/>
              </a:rPr>
              <a:t>在持续缓解重大风险的过程中暂时中止交易</a:t>
            </a:r>
            <a:endParaRPr lang="en-US" altLang="zh-CN" sz="2400" b="1" i="0" spc="300">
              <a:solidFill>
                <a:schemeClr val="tx1">
                  <a:lumMod val="65000"/>
                  <a:lumOff val="35000"/>
                </a:schemeClr>
              </a:solidFill>
              <a:uFillTx/>
              <a:latin typeface="+mn-ea"/>
              <a:ea typeface="微软雅黑" panose="020B0503020204020204" charset="-122"/>
              <a:cs typeface="微软雅黑" panose="020B0503020204020204" charset="-122"/>
              <a:sym typeface="微软雅黑" panose="020B0503020204020204" charset="-122"/>
            </a:endParaRPr>
          </a:p>
        </p:txBody>
      </p:sp>
      <p:sp>
        <p:nvSpPr>
          <p:cNvPr id="34" name="文本框 33"/>
          <p:cNvSpPr txBox="1"/>
          <p:nvPr>
            <p:custDataLst>
              <p:tags r:id="rId11"/>
            </p:custDataLst>
          </p:nvPr>
        </p:nvSpPr>
        <p:spPr>
          <a:xfrm>
            <a:off x="2164080" y="6121400"/>
            <a:ext cx="4933315" cy="899795"/>
          </a:xfrm>
          <a:prstGeom prst="rect">
            <a:avLst/>
          </a:prstGeom>
          <a:noFill/>
        </p:spPr>
        <p:txBody>
          <a:bodyPr wrap="square" lIns="0" tIns="0" rIns="0" bIns="0" rtlCol="0" anchor="t" anchorCtr="0">
            <a:noAutofit/>
          </a:bodyPr>
          <a:lstStyle/>
          <a:p>
            <a:pPr lvl="0" algn="l">
              <a:lnSpc>
                <a:spcPct val="130000"/>
              </a:lnSpc>
              <a:spcBef>
                <a:spcPts val="0"/>
              </a:spcBef>
              <a:spcAft>
                <a:spcPts val="1000"/>
              </a:spcAft>
              <a:buClrTx/>
              <a:buSzTx/>
              <a:buFontTx/>
              <a:defRPr sz="1200" i="1">
                <a:solidFill>
                  <a:srgbClr val="1B1E22"/>
                </a:solidFill>
                <a:latin typeface="Roboto Medium" panose="02000000000000000000"/>
                <a:ea typeface="Roboto Medium" panose="02000000000000000000"/>
                <a:cs typeface="Roboto Medium" panose="02000000000000000000"/>
                <a:sym typeface="Roboto Medium" panose="02000000000000000000"/>
              </a:defRPr>
            </a:pPr>
            <a:r>
              <a:rPr lang="en-US" altLang="zh-CN" sz="2300" b="1" i="0" spc="300">
                <a:latin typeface="+mn-ea"/>
                <a:ea typeface="微软雅黑" panose="020B0503020204020204" charset="-122"/>
                <a:cs typeface="微软雅黑" panose="020B0503020204020204" charset="-122"/>
                <a:sym typeface="微软雅黑" panose="020B0503020204020204" charset="-122"/>
              </a:rPr>
              <a:t>如果缓解风险的努力失败，或企业认为无法缓解风险，或风险无法接受，则终止和供应商的合作关系</a:t>
            </a:r>
            <a:endParaRPr lang="en-US" altLang="zh-CN" sz="1800" b="1" i="0" spc="300">
              <a:solidFill>
                <a:schemeClr val="tx1">
                  <a:lumMod val="65000"/>
                  <a:lumOff val="35000"/>
                </a:schemeClr>
              </a:solidFill>
              <a:uFillTx/>
              <a:latin typeface="+mn-ea"/>
              <a:ea typeface="微软雅黑" panose="020B0503020204020204" charset="-122"/>
              <a:cs typeface="微软雅黑" panose="020B0503020204020204" charset="-122"/>
              <a:sym typeface="微软雅黑" panose="020B0503020204020204" charset="-122"/>
            </a:endParaRPr>
          </a:p>
        </p:txBody>
      </p:sp>
      <p:sp>
        <p:nvSpPr>
          <p:cNvPr id="35" name="椭圆 34"/>
          <p:cNvSpPr/>
          <p:nvPr>
            <p:custDataLst>
              <p:tags r:id="rId12"/>
            </p:custDataLst>
          </p:nvPr>
        </p:nvSpPr>
        <p:spPr>
          <a:xfrm>
            <a:off x="8620125" y="3374708"/>
            <a:ext cx="1043940" cy="1043940"/>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微软雅黑" panose="020B0503020204020204" charset="-122"/>
              <a:sym typeface="+mn-ea"/>
            </a:endParaRPr>
          </a:p>
        </p:txBody>
      </p:sp>
      <p:sp>
        <p:nvSpPr>
          <p:cNvPr id="36" name="任意多边形: 形状 45"/>
          <p:cNvSpPr/>
          <p:nvPr>
            <p:custDataLst>
              <p:tags r:id="rId13"/>
            </p:custDataLst>
          </p:nvPr>
        </p:nvSpPr>
        <p:spPr>
          <a:xfrm>
            <a:off x="8728075" y="3482658"/>
            <a:ext cx="828675" cy="828675"/>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solidFill>
            <a:schemeClr val="tx1"/>
          </a:soli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a:cs typeface="微软雅黑" panose="020B0503020204020204" charset="-122"/>
            </a:endParaRPr>
          </a:p>
        </p:txBody>
      </p:sp>
      <p:sp>
        <p:nvSpPr>
          <p:cNvPr id="37" name="椭圆 36"/>
          <p:cNvSpPr/>
          <p:nvPr>
            <p:custDataLst>
              <p:tags r:id="rId14"/>
            </p:custDataLst>
          </p:nvPr>
        </p:nvSpPr>
        <p:spPr>
          <a:xfrm>
            <a:off x="7209790" y="5831523"/>
            <a:ext cx="1043940" cy="1043940"/>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微软雅黑" panose="020B0503020204020204" charset="-122"/>
              <a:sym typeface="+mn-ea"/>
            </a:endParaRPr>
          </a:p>
        </p:txBody>
      </p:sp>
      <p:sp>
        <p:nvSpPr>
          <p:cNvPr id="39" name="任意多边形: 形状 44"/>
          <p:cNvSpPr/>
          <p:nvPr>
            <p:custDataLst>
              <p:tags r:id="rId15"/>
            </p:custDataLst>
          </p:nvPr>
        </p:nvSpPr>
        <p:spPr>
          <a:xfrm>
            <a:off x="7317740" y="5939473"/>
            <a:ext cx="828675" cy="828675"/>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solidFill>
            <a:schemeClr val="tx1"/>
          </a:soli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a:cs typeface="微软雅黑" panose="020B0503020204020204" charset="-122"/>
            </a:endParaRPr>
          </a:p>
        </p:txBody>
      </p:sp>
      <p:sp>
        <p:nvSpPr>
          <p:cNvPr id="41" name="文本框 40"/>
          <p:cNvSpPr txBox="1"/>
          <p:nvPr>
            <p:custDataLst>
              <p:tags r:id="rId16"/>
            </p:custDataLst>
          </p:nvPr>
        </p:nvSpPr>
        <p:spPr>
          <a:xfrm>
            <a:off x="7550785" y="2384108"/>
            <a:ext cx="3144520" cy="628015"/>
          </a:xfrm>
          <a:prstGeom prst="rect">
            <a:avLst/>
          </a:prstGeom>
          <a:noFill/>
        </p:spPr>
        <p:txBody>
          <a:bodyPr wrap="square" lIns="0" tIns="0" rIns="0" bIns="0" rtlCol="0" anchor="t" anchorCtr="0">
            <a:noAutofit/>
          </a:bodyPr>
          <a:lstStyle/>
          <a:p>
            <a:pPr lvl="0" algn="ctr">
              <a:lnSpc>
                <a:spcPct val="130000"/>
              </a:lnSpc>
              <a:buClrTx/>
              <a:buSzTx/>
              <a:buFontTx/>
            </a:pPr>
            <a:r>
              <a:rPr lang="en-US" altLang="zh-CN" sz="2400" b="1" spc="300">
                <a:latin typeface="+mn-ea"/>
                <a:cs typeface="微软雅黑" panose="020B0503020204020204" charset="-122"/>
                <a:sym typeface="微软雅黑" panose="020B0503020204020204" charset="-122"/>
              </a:rPr>
              <a:t>在缓解重大风险的过程中继续交易</a:t>
            </a:r>
            <a:endParaRPr lang="en-US" altLang="zh-CN" sz="2400" b="1" spc="300">
              <a:solidFill>
                <a:schemeClr val="tx1">
                  <a:lumMod val="65000"/>
                  <a:lumOff val="35000"/>
                </a:schemeClr>
              </a:solidFill>
              <a:uFillTx/>
              <a:latin typeface="+mn-ea"/>
              <a:cs typeface="微软雅黑" panose="020B0503020204020204" charset="-122"/>
              <a:sym typeface="微软雅黑" panose="020B0503020204020204" charset="-122"/>
            </a:endParaRPr>
          </a:p>
        </p:txBody>
      </p:sp>
      <p:sp>
        <p:nvSpPr>
          <p:cNvPr id="42" name="图形 8" descr="343439383331313b343532303033313bd3a6d3c3c9ccb3c7"/>
          <p:cNvSpPr/>
          <p:nvPr>
            <p:custDataLst>
              <p:tags r:id="rId17"/>
            </p:custDataLst>
          </p:nvPr>
        </p:nvSpPr>
        <p:spPr>
          <a:xfrm>
            <a:off x="9000490" y="3743643"/>
            <a:ext cx="283065" cy="306070"/>
          </a:xfrm>
          <a:custGeom>
            <a:avLst/>
            <a:gdLst>
              <a:gd name="connsiteX0" fmla="*/ 230106 w 283065"/>
              <a:gd name="connsiteY0" fmla="*/ 306184 h 306070"/>
              <a:gd name="connsiteX1" fmla="*/ 53190 w 283065"/>
              <a:gd name="connsiteY1" fmla="*/ 306184 h 306070"/>
              <a:gd name="connsiteX2" fmla="*/ 115 w 283065"/>
              <a:gd name="connsiteY2" fmla="*/ 255172 h 306070"/>
              <a:gd name="connsiteX3" fmla="*/ 115 w 283065"/>
              <a:gd name="connsiteY3" fmla="*/ 51126 h 306070"/>
              <a:gd name="connsiteX4" fmla="*/ 53190 w 283065"/>
              <a:gd name="connsiteY4" fmla="*/ 114 h 306070"/>
              <a:gd name="connsiteX5" fmla="*/ 230106 w 283065"/>
              <a:gd name="connsiteY5" fmla="*/ 114 h 306070"/>
              <a:gd name="connsiteX6" fmla="*/ 283181 w 283065"/>
              <a:gd name="connsiteY6" fmla="*/ 51126 h 306070"/>
              <a:gd name="connsiteX7" fmla="*/ 283181 w 283065"/>
              <a:gd name="connsiteY7" fmla="*/ 255172 h 306070"/>
              <a:gd name="connsiteX8" fmla="*/ 230106 w 283065"/>
              <a:gd name="connsiteY8" fmla="*/ 306184 h 306070"/>
              <a:gd name="connsiteX9" fmla="*/ 141648 w 283065"/>
              <a:gd name="connsiteY9" fmla="*/ 141004 h 306070"/>
              <a:gd name="connsiteX10" fmla="*/ 212414 w 283065"/>
              <a:gd name="connsiteY10" fmla="*/ 70559 h 306070"/>
              <a:gd name="connsiteX11" fmla="*/ 194723 w 283065"/>
              <a:gd name="connsiteY11" fmla="*/ 52947 h 306070"/>
              <a:gd name="connsiteX12" fmla="*/ 177031 w 283065"/>
              <a:gd name="connsiteY12" fmla="*/ 70559 h 306070"/>
              <a:gd name="connsiteX13" fmla="*/ 141648 w 283065"/>
              <a:gd name="connsiteY13" fmla="*/ 105781 h 306070"/>
              <a:gd name="connsiteX14" fmla="*/ 106265 w 283065"/>
              <a:gd name="connsiteY14" fmla="*/ 70559 h 306070"/>
              <a:gd name="connsiteX15" fmla="*/ 88573 w 283065"/>
              <a:gd name="connsiteY15" fmla="*/ 52947 h 306070"/>
              <a:gd name="connsiteX16" fmla="*/ 70881 w 283065"/>
              <a:gd name="connsiteY16" fmla="*/ 70559 h 306070"/>
              <a:gd name="connsiteX17" fmla="*/ 141648 w 283065"/>
              <a:gd name="connsiteY17" fmla="*/ 141004 h 306070"/>
              <a:gd name="connsiteX18" fmla="*/ 177031 w 283065"/>
              <a:gd name="connsiteY18" fmla="*/ 246671 h 306070"/>
              <a:gd name="connsiteX19" fmla="*/ 194723 w 283065"/>
              <a:gd name="connsiteY19" fmla="*/ 229059 h 306070"/>
              <a:gd name="connsiteX20" fmla="*/ 177031 w 283065"/>
              <a:gd name="connsiteY20" fmla="*/ 211448 h 306070"/>
              <a:gd name="connsiteX21" fmla="*/ 106265 w 283065"/>
              <a:gd name="connsiteY21" fmla="*/ 211448 h 306070"/>
              <a:gd name="connsiteX22" fmla="*/ 88573 w 283065"/>
              <a:gd name="connsiteY22" fmla="*/ 229059 h 306070"/>
              <a:gd name="connsiteX23" fmla="*/ 106265 w 283065"/>
              <a:gd name="connsiteY23" fmla="*/ 246671 h 306070"/>
              <a:gd name="connsiteX24" fmla="*/ 177031 w 283065"/>
              <a:gd name="connsiteY24" fmla="*/ 246671 h 30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065" h="306070">
                <a:moveTo>
                  <a:pt x="230106" y="306184"/>
                </a:moveTo>
                <a:lnTo>
                  <a:pt x="53190" y="306184"/>
                </a:lnTo>
                <a:cubicBezTo>
                  <a:pt x="23114" y="306184"/>
                  <a:pt x="115" y="284079"/>
                  <a:pt x="115" y="255172"/>
                </a:cubicBezTo>
                <a:lnTo>
                  <a:pt x="115" y="51126"/>
                </a:lnTo>
                <a:cubicBezTo>
                  <a:pt x="115" y="22219"/>
                  <a:pt x="23114" y="114"/>
                  <a:pt x="53190" y="114"/>
                </a:cubicBezTo>
                <a:lnTo>
                  <a:pt x="230106" y="114"/>
                </a:lnTo>
                <a:cubicBezTo>
                  <a:pt x="260182" y="114"/>
                  <a:pt x="283181" y="22219"/>
                  <a:pt x="283181" y="51126"/>
                </a:cubicBezTo>
                <a:lnTo>
                  <a:pt x="283181" y="255172"/>
                </a:lnTo>
                <a:cubicBezTo>
                  <a:pt x="283181" y="284079"/>
                  <a:pt x="260182" y="306184"/>
                  <a:pt x="230106" y="306184"/>
                </a:cubicBezTo>
                <a:moveTo>
                  <a:pt x="141648" y="141004"/>
                </a:moveTo>
                <a:cubicBezTo>
                  <a:pt x="180569" y="141004"/>
                  <a:pt x="212414" y="109303"/>
                  <a:pt x="212414" y="70559"/>
                </a:cubicBezTo>
                <a:cubicBezTo>
                  <a:pt x="212414" y="59992"/>
                  <a:pt x="205337" y="52947"/>
                  <a:pt x="194723" y="52947"/>
                </a:cubicBezTo>
                <a:cubicBezTo>
                  <a:pt x="184108" y="52947"/>
                  <a:pt x="177031" y="59992"/>
                  <a:pt x="177031" y="70559"/>
                </a:cubicBezTo>
                <a:cubicBezTo>
                  <a:pt x="177031" y="89931"/>
                  <a:pt x="161108" y="105781"/>
                  <a:pt x="141648" y="105781"/>
                </a:cubicBezTo>
                <a:cubicBezTo>
                  <a:pt x="122187" y="105781"/>
                  <a:pt x="106265" y="89931"/>
                  <a:pt x="106265" y="70559"/>
                </a:cubicBezTo>
                <a:cubicBezTo>
                  <a:pt x="106265" y="59992"/>
                  <a:pt x="99188" y="52947"/>
                  <a:pt x="88573" y="52947"/>
                </a:cubicBezTo>
                <a:cubicBezTo>
                  <a:pt x="77958" y="52947"/>
                  <a:pt x="70881" y="59992"/>
                  <a:pt x="70881" y="70559"/>
                </a:cubicBezTo>
                <a:cubicBezTo>
                  <a:pt x="70881" y="109303"/>
                  <a:pt x="102726" y="141004"/>
                  <a:pt x="141648" y="141004"/>
                </a:cubicBezTo>
                <a:moveTo>
                  <a:pt x="177031" y="246671"/>
                </a:moveTo>
                <a:cubicBezTo>
                  <a:pt x="187646" y="246671"/>
                  <a:pt x="194723" y="239626"/>
                  <a:pt x="194723" y="229059"/>
                </a:cubicBezTo>
                <a:cubicBezTo>
                  <a:pt x="194723" y="218493"/>
                  <a:pt x="187646" y="211448"/>
                  <a:pt x="177031" y="211448"/>
                </a:cubicBezTo>
                <a:lnTo>
                  <a:pt x="106265" y="211448"/>
                </a:lnTo>
                <a:cubicBezTo>
                  <a:pt x="95650" y="211448"/>
                  <a:pt x="88573" y="218493"/>
                  <a:pt x="88573" y="229059"/>
                </a:cubicBezTo>
                <a:cubicBezTo>
                  <a:pt x="88573" y="239626"/>
                  <a:pt x="95650" y="246671"/>
                  <a:pt x="106265" y="246671"/>
                </a:cubicBezTo>
                <a:lnTo>
                  <a:pt x="177031" y="246671"/>
                </a:lnTo>
              </a:path>
            </a:pathLst>
          </a:custGeom>
          <a:gradFill>
            <a:gsLst>
              <a:gs pos="0">
                <a:srgbClr val="FFFFFF"/>
              </a:gs>
              <a:gs pos="99999">
                <a:srgbClr val="FFFFFF">
                  <a:alpha val="60000"/>
                </a:srgbClr>
              </a:gs>
            </a:gsLst>
            <a:lin ang="5400000" scaled="1"/>
          </a:gradFill>
          <a:ln w="10889" cap="flat">
            <a:noFill/>
            <a:prstDash val="solid"/>
            <a:miter/>
          </a:ln>
        </p:spPr>
        <p:txBody>
          <a:bodyPr rtlCol="0" anchor="ctr"/>
          <a:lstStyle/>
          <a:p>
            <a:endParaRPr lang="zh-CN" altLang="en-US">
              <a:cs typeface="微软雅黑" panose="020B0503020204020204" charset="-122"/>
            </a:endParaRPr>
          </a:p>
        </p:txBody>
      </p:sp>
      <p:sp>
        <p:nvSpPr>
          <p:cNvPr id="47" name="图形 26" descr="343435383038363b343532323339383bd6b4d0d0cad6b6ce"/>
          <p:cNvSpPr/>
          <p:nvPr>
            <p:custDataLst>
              <p:tags r:id="rId18"/>
            </p:custDataLst>
          </p:nvPr>
        </p:nvSpPr>
        <p:spPr>
          <a:xfrm>
            <a:off x="7601585" y="6199823"/>
            <a:ext cx="260425" cy="307545"/>
          </a:xfrm>
          <a:custGeom>
            <a:avLst/>
            <a:gdLst>
              <a:gd name="connsiteX0" fmla="*/ 217434 w 260425"/>
              <a:gd name="connsiteY0" fmla="*/ -377 h 307545"/>
              <a:gd name="connsiteX1" fmla="*/ 194220 w 260425"/>
              <a:gd name="connsiteY1" fmla="*/ -377 h 307545"/>
              <a:gd name="connsiteX2" fmla="*/ 194220 w 260425"/>
              <a:gd name="connsiteY2" fmla="*/ 121001 h 307545"/>
              <a:gd name="connsiteX3" fmla="*/ 188020 w 260425"/>
              <a:gd name="connsiteY3" fmla="*/ 127233 h 307545"/>
              <a:gd name="connsiteX4" fmla="*/ 185083 w 260425"/>
              <a:gd name="connsiteY4" fmla="*/ 126490 h 307545"/>
              <a:gd name="connsiteX5" fmla="*/ 158880 w 260425"/>
              <a:gd name="connsiteY5" fmla="*/ 112328 h 307545"/>
              <a:gd name="connsiteX6" fmla="*/ 152928 w 260425"/>
              <a:gd name="connsiteY6" fmla="*/ 112371 h 307545"/>
              <a:gd name="connsiteX7" fmla="*/ 128075 w 260425"/>
              <a:gd name="connsiteY7" fmla="*/ 126273 h 307545"/>
              <a:gd name="connsiteX8" fmla="*/ 119642 w 260425"/>
              <a:gd name="connsiteY8" fmla="*/ 123858 h 307545"/>
              <a:gd name="connsiteX9" fmla="*/ 118859 w 260425"/>
              <a:gd name="connsiteY9" fmla="*/ 120828 h 307545"/>
              <a:gd name="connsiteX10" fmla="*/ 118859 w 260425"/>
              <a:gd name="connsiteY10" fmla="*/ -377 h 307545"/>
              <a:gd name="connsiteX11" fmla="*/ 30969 w 260425"/>
              <a:gd name="connsiteY11" fmla="*/ -377 h 307545"/>
              <a:gd name="connsiteX12" fmla="*/ -384 w 260425"/>
              <a:gd name="connsiteY12" fmla="*/ 31004 h 307545"/>
              <a:gd name="connsiteX13" fmla="*/ -384 w 260425"/>
              <a:gd name="connsiteY13" fmla="*/ 275779 h 307545"/>
              <a:gd name="connsiteX14" fmla="*/ 30969 w 260425"/>
              <a:gd name="connsiteY14" fmla="*/ 307168 h 307545"/>
              <a:gd name="connsiteX15" fmla="*/ 228689 w 260425"/>
              <a:gd name="connsiteY15" fmla="*/ 307168 h 307545"/>
              <a:gd name="connsiteX16" fmla="*/ 260042 w 260425"/>
              <a:gd name="connsiteY16" fmla="*/ 275777 h 307545"/>
              <a:gd name="connsiteX17" fmla="*/ 260042 w 260425"/>
              <a:gd name="connsiteY17" fmla="*/ 31002 h 307545"/>
              <a:gd name="connsiteX18" fmla="*/ 228689 w 260425"/>
              <a:gd name="connsiteY18" fmla="*/ -377 h 307545"/>
              <a:gd name="connsiteX19" fmla="*/ 217434 w 260425"/>
              <a:gd name="connsiteY19" fmla="*/ -377 h 30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425" h="307545">
                <a:moveTo>
                  <a:pt x="217434" y="-377"/>
                </a:moveTo>
                <a:lnTo>
                  <a:pt x="194220" y="-377"/>
                </a:lnTo>
                <a:lnTo>
                  <a:pt x="194220" y="121001"/>
                </a:lnTo>
                <a:cubicBezTo>
                  <a:pt x="194220" y="124443"/>
                  <a:pt x="191445" y="127233"/>
                  <a:pt x="188020" y="127233"/>
                </a:cubicBezTo>
                <a:cubicBezTo>
                  <a:pt x="186995" y="127233"/>
                  <a:pt x="185986" y="126978"/>
                  <a:pt x="185083" y="126490"/>
                </a:cubicBezTo>
                <a:lnTo>
                  <a:pt x="158880" y="112328"/>
                </a:lnTo>
                <a:cubicBezTo>
                  <a:pt x="157018" y="111322"/>
                  <a:pt x="154775" y="111338"/>
                  <a:pt x="152928" y="112371"/>
                </a:cubicBezTo>
                <a:lnTo>
                  <a:pt x="128075" y="126273"/>
                </a:lnTo>
                <a:cubicBezTo>
                  <a:pt x="125083" y="127947"/>
                  <a:pt x="121307" y="126866"/>
                  <a:pt x="119642" y="123858"/>
                </a:cubicBezTo>
                <a:cubicBezTo>
                  <a:pt x="119129" y="122932"/>
                  <a:pt x="118859" y="121888"/>
                  <a:pt x="118859" y="120828"/>
                </a:cubicBezTo>
                <a:lnTo>
                  <a:pt x="118859" y="-377"/>
                </a:lnTo>
                <a:lnTo>
                  <a:pt x="30969" y="-377"/>
                </a:lnTo>
                <a:cubicBezTo>
                  <a:pt x="13658" y="-377"/>
                  <a:pt x="-378" y="13671"/>
                  <a:pt x="-384" y="31004"/>
                </a:cubicBezTo>
                <a:lnTo>
                  <a:pt x="-384" y="275779"/>
                </a:lnTo>
                <a:cubicBezTo>
                  <a:pt x="-384" y="293115"/>
                  <a:pt x="13653" y="307168"/>
                  <a:pt x="30969" y="307168"/>
                </a:cubicBezTo>
                <a:lnTo>
                  <a:pt x="228689" y="307168"/>
                </a:lnTo>
                <a:cubicBezTo>
                  <a:pt x="246005" y="307168"/>
                  <a:pt x="260042" y="293115"/>
                  <a:pt x="260042" y="275777"/>
                </a:cubicBezTo>
                <a:lnTo>
                  <a:pt x="260042" y="31002"/>
                </a:lnTo>
                <a:cubicBezTo>
                  <a:pt x="260036" y="13671"/>
                  <a:pt x="246000" y="-377"/>
                  <a:pt x="228689" y="-377"/>
                </a:cubicBezTo>
                <a:lnTo>
                  <a:pt x="217434" y="-377"/>
                </a:lnTo>
                <a:close/>
              </a:path>
            </a:pathLst>
          </a:custGeom>
          <a:gradFill>
            <a:gsLst>
              <a:gs pos="0">
                <a:srgbClr val="FFFFFF"/>
              </a:gs>
              <a:gs pos="99999">
                <a:srgbClr val="FFFFFF">
                  <a:alpha val="60000"/>
                </a:srgbClr>
              </a:gs>
            </a:gsLst>
            <a:lin ang="5400000" scaled="1"/>
          </a:gradFill>
          <a:ln w="405" cap="flat">
            <a:noFill/>
            <a:prstDash val="solid"/>
            <a:miter/>
          </a:ln>
        </p:spPr>
        <p:txBody>
          <a:bodyPr rtlCol="0" anchor="ctr"/>
          <a:lstStyle/>
          <a:p>
            <a:endParaRPr lang="zh-CN" altLang="en-US">
              <a:cs typeface="微软雅黑" panose="020B0503020204020204" charset="-122"/>
            </a:endParaRPr>
          </a:p>
        </p:txBody>
      </p:sp>
      <p:sp>
        <p:nvSpPr>
          <p:cNvPr id="48" name="图形 25" descr="343435383038363b343532323339393bd6b4d0d0d5aad2aa"/>
          <p:cNvSpPr/>
          <p:nvPr>
            <p:custDataLst>
              <p:tags r:id="rId19"/>
            </p:custDataLst>
          </p:nvPr>
        </p:nvSpPr>
        <p:spPr>
          <a:xfrm>
            <a:off x="10412095" y="6199823"/>
            <a:ext cx="260425" cy="307545"/>
          </a:xfrm>
          <a:custGeom>
            <a:avLst/>
            <a:gdLst>
              <a:gd name="connsiteX0" fmla="*/ 86142 w 260425"/>
              <a:gd name="connsiteY0" fmla="*/ 32326 h 307545"/>
              <a:gd name="connsiteX1" fmla="*/ 129829 w 260425"/>
              <a:gd name="connsiteY1" fmla="*/ -392 h 307545"/>
              <a:gd name="connsiteX2" fmla="*/ 173516 w 260425"/>
              <a:gd name="connsiteY2" fmla="*/ 32326 h 307545"/>
              <a:gd name="connsiteX3" fmla="*/ 233999 w 260425"/>
              <a:gd name="connsiteY3" fmla="*/ 32326 h 307545"/>
              <a:gd name="connsiteX4" fmla="*/ 260042 w 260425"/>
              <a:gd name="connsiteY4" fmla="*/ 58500 h 307545"/>
              <a:gd name="connsiteX5" fmla="*/ 260042 w 260425"/>
              <a:gd name="connsiteY5" fmla="*/ 280979 h 307545"/>
              <a:gd name="connsiteX6" fmla="*/ 233999 w 260425"/>
              <a:gd name="connsiteY6" fmla="*/ 307153 h 307545"/>
              <a:gd name="connsiteX7" fmla="*/ 25659 w 260425"/>
              <a:gd name="connsiteY7" fmla="*/ 307153 h 307545"/>
              <a:gd name="connsiteX8" fmla="*/ -384 w 260425"/>
              <a:gd name="connsiteY8" fmla="*/ 280979 h 307545"/>
              <a:gd name="connsiteX9" fmla="*/ -384 w 260425"/>
              <a:gd name="connsiteY9" fmla="*/ 58500 h 307545"/>
              <a:gd name="connsiteX10" fmla="*/ 25659 w 260425"/>
              <a:gd name="connsiteY10" fmla="*/ 32326 h 307545"/>
              <a:gd name="connsiteX11" fmla="*/ 86142 w 260425"/>
              <a:gd name="connsiteY11" fmla="*/ 32326 h 307545"/>
              <a:gd name="connsiteX12" fmla="*/ 129829 w 260425"/>
              <a:gd name="connsiteY12" fmla="*/ 51956 h 307545"/>
              <a:gd name="connsiteX13" fmla="*/ 142850 w 260425"/>
              <a:gd name="connsiteY13" fmla="*/ 38869 h 307545"/>
              <a:gd name="connsiteX14" fmla="*/ 129829 w 260425"/>
              <a:gd name="connsiteY14" fmla="*/ 25782 h 307545"/>
              <a:gd name="connsiteX15" fmla="*/ 116808 w 260425"/>
              <a:gd name="connsiteY15" fmla="*/ 38869 h 307545"/>
              <a:gd name="connsiteX16" fmla="*/ 129829 w 260425"/>
              <a:gd name="connsiteY16" fmla="*/ 51956 h 307545"/>
              <a:gd name="connsiteX17" fmla="*/ 64722 w 260425"/>
              <a:gd name="connsiteY17" fmla="*/ 97761 h 307545"/>
              <a:gd name="connsiteX18" fmla="*/ 51701 w 260425"/>
              <a:gd name="connsiteY18" fmla="*/ 110848 h 307545"/>
              <a:gd name="connsiteX19" fmla="*/ 64722 w 260425"/>
              <a:gd name="connsiteY19" fmla="*/ 123935 h 307545"/>
              <a:gd name="connsiteX20" fmla="*/ 194935 w 260425"/>
              <a:gd name="connsiteY20" fmla="*/ 123935 h 307545"/>
              <a:gd name="connsiteX21" fmla="*/ 207957 w 260425"/>
              <a:gd name="connsiteY21" fmla="*/ 110848 h 307545"/>
              <a:gd name="connsiteX22" fmla="*/ 194935 w 260425"/>
              <a:gd name="connsiteY22" fmla="*/ 97761 h 307545"/>
              <a:gd name="connsiteX23" fmla="*/ 64722 w 260425"/>
              <a:gd name="connsiteY23" fmla="*/ 97761 h 307545"/>
              <a:gd name="connsiteX24" fmla="*/ 64722 w 260425"/>
              <a:gd name="connsiteY24" fmla="*/ 156652 h 307545"/>
              <a:gd name="connsiteX25" fmla="*/ 51701 w 260425"/>
              <a:gd name="connsiteY25" fmla="*/ 169740 h 307545"/>
              <a:gd name="connsiteX26" fmla="*/ 64722 w 260425"/>
              <a:gd name="connsiteY26" fmla="*/ 182827 h 307545"/>
              <a:gd name="connsiteX27" fmla="*/ 194935 w 260425"/>
              <a:gd name="connsiteY27" fmla="*/ 182827 h 307545"/>
              <a:gd name="connsiteX28" fmla="*/ 207957 w 260425"/>
              <a:gd name="connsiteY28" fmla="*/ 169740 h 307545"/>
              <a:gd name="connsiteX29" fmla="*/ 194935 w 260425"/>
              <a:gd name="connsiteY29" fmla="*/ 156652 h 307545"/>
              <a:gd name="connsiteX30" fmla="*/ 64722 w 260425"/>
              <a:gd name="connsiteY30" fmla="*/ 156652 h 307545"/>
              <a:gd name="connsiteX31" fmla="*/ 64722 w 260425"/>
              <a:gd name="connsiteY31" fmla="*/ 215544 h 307545"/>
              <a:gd name="connsiteX32" fmla="*/ 51701 w 260425"/>
              <a:gd name="connsiteY32" fmla="*/ 228631 h 307545"/>
              <a:gd name="connsiteX33" fmla="*/ 64722 w 260425"/>
              <a:gd name="connsiteY33" fmla="*/ 241718 h 307545"/>
              <a:gd name="connsiteX34" fmla="*/ 129829 w 260425"/>
              <a:gd name="connsiteY34" fmla="*/ 241718 h 307545"/>
              <a:gd name="connsiteX35" fmla="*/ 142850 w 260425"/>
              <a:gd name="connsiteY35" fmla="*/ 228631 h 307545"/>
              <a:gd name="connsiteX36" fmla="*/ 129829 w 260425"/>
              <a:gd name="connsiteY36" fmla="*/ 215544 h 307545"/>
              <a:gd name="connsiteX37" fmla="*/ 64722 w 260425"/>
              <a:gd name="connsiteY37" fmla="*/ 215544 h 30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0425" h="307545">
                <a:moveTo>
                  <a:pt x="86142" y="32326"/>
                </a:moveTo>
                <a:cubicBezTo>
                  <a:pt x="91745" y="13405"/>
                  <a:pt x="109184" y="-392"/>
                  <a:pt x="129829" y="-392"/>
                </a:cubicBezTo>
                <a:cubicBezTo>
                  <a:pt x="150474" y="-392"/>
                  <a:pt x="167913" y="13405"/>
                  <a:pt x="173516" y="32326"/>
                </a:cubicBezTo>
                <a:lnTo>
                  <a:pt x="233999" y="32326"/>
                </a:lnTo>
                <a:cubicBezTo>
                  <a:pt x="248382" y="32326"/>
                  <a:pt x="260042" y="44044"/>
                  <a:pt x="260042" y="58500"/>
                </a:cubicBezTo>
                <a:lnTo>
                  <a:pt x="260042" y="280979"/>
                </a:lnTo>
                <a:cubicBezTo>
                  <a:pt x="260042" y="295435"/>
                  <a:pt x="248382" y="307153"/>
                  <a:pt x="233999" y="307153"/>
                </a:cubicBezTo>
                <a:lnTo>
                  <a:pt x="25659" y="307153"/>
                </a:lnTo>
                <a:cubicBezTo>
                  <a:pt x="11276" y="307153"/>
                  <a:pt x="-384" y="295435"/>
                  <a:pt x="-384" y="280979"/>
                </a:cubicBezTo>
                <a:lnTo>
                  <a:pt x="-384" y="58500"/>
                </a:lnTo>
                <a:cubicBezTo>
                  <a:pt x="-384" y="44044"/>
                  <a:pt x="11276" y="32326"/>
                  <a:pt x="25659" y="32326"/>
                </a:cubicBezTo>
                <a:lnTo>
                  <a:pt x="86142" y="32326"/>
                </a:lnTo>
                <a:moveTo>
                  <a:pt x="129829" y="51956"/>
                </a:moveTo>
                <a:cubicBezTo>
                  <a:pt x="137020" y="51956"/>
                  <a:pt x="142850" y="46097"/>
                  <a:pt x="142850" y="38869"/>
                </a:cubicBezTo>
                <a:cubicBezTo>
                  <a:pt x="142850" y="31641"/>
                  <a:pt x="137020" y="25782"/>
                  <a:pt x="129829" y="25782"/>
                </a:cubicBezTo>
                <a:cubicBezTo>
                  <a:pt x="122638" y="25782"/>
                  <a:pt x="116808" y="31641"/>
                  <a:pt x="116808" y="38869"/>
                </a:cubicBezTo>
                <a:cubicBezTo>
                  <a:pt x="116808" y="46097"/>
                  <a:pt x="122638" y="51956"/>
                  <a:pt x="129829" y="51956"/>
                </a:cubicBezTo>
                <a:moveTo>
                  <a:pt x="64722" y="97761"/>
                </a:moveTo>
                <a:cubicBezTo>
                  <a:pt x="57531" y="97761"/>
                  <a:pt x="51701" y="103620"/>
                  <a:pt x="51701" y="110848"/>
                </a:cubicBezTo>
                <a:cubicBezTo>
                  <a:pt x="51701" y="118076"/>
                  <a:pt x="57531" y="123935"/>
                  <a:pt x="64722" y="123935"/>
                </a:cubicBezTo>
                <a:lnTo>
                  <a:pt x="194935" y="123935"/>
                </a:lnTo>
                <a:cubicBezTo>
                  <a:pt x="202127" y="123935"/>
                  <a:pt x="207957" y="118076"/>
                  <a:pt x="207957" y="110848"/>
                </a:cubicBezTo>
                <a:cubicBezTo>
                  <a:pt x="207957" y="103620"/>
                  <a:pt x="202127" y="97761"/>
                  <a:pt x="194935" y="97761"/>
                </a:cubicBezTo>
                <a:lnTo>
                  <a:pt x="64722" y="97761"/>
                </a:lnTo>
                <a:moveTo>
                  <a:pt x="64722" y="156652"/>
                </a:moveTo>
                <a:cubicBezTo>
                  <a:pt x="57531" y="156652"/>
                  <a:pt x="51701" y="162512"/>
                  <a:pt x="51701" y="169740"/>
                </a:cubicBezTo>
                <a:cubicBezTo>
                  <a:pt x="51701" y="176967"/>
                  <a:pt x="57531" y="182827"/>
                  <a:pt x="64722" y="182827"/>
                </a:cubicBezTo>
                <a:lnTo>
                  <a:pt x="194935" y="182827"/>
                </a:lnTo>
                <a:cubicBezTo>
                  <a:pt x="202127" y="182827"/>
                  <a:pt x="207957" y="176967"/>
                  <a:pt x="207957" y="169740"/>
                </a:cubicBezTo>
                <a:cubicBezTo>
                  <a:pt x="207957" y="162512"/>
                  <a:pt x="202127" y="156652"/>
                  <a:pt x="194935" y="156652"/>
                </a:cubicBezTo>
                <a:lnTo>
                  <a:pt x="64722" y="156652"/>
                </a:lnTo>
                <a:moveTo>
                  <a:pt x="64722" y="215544"/>
                </a:moveTo>
                <a:cubicBezTo>
                  <a:pt x="57531" y="215544"/>
                  <a:pt x="51701" y="221403"/>
                  <a:pt x="51701" y="228631"/>
                </a:cubicBezTo>
                <a:cubicBezTo>
                  <a:pt x="51701" y="235859"/>
                  <a:pt x="57531" y="241718"/>
                  <a:pt x="64722" y="241718"/>
                </a:cubicBezTo>
                <a:lnTo>
                  <a:pt x="129829" y="241718"/>
                </a:lnTo>
                <a:cubicBezTo>
                  <a:pt x="137020" y="241718"/>
                  <a:pt x="142850" y="235859"/>
                  <a:pt x="142850" y="228631"/>
                </a:cubicBezTo>
                <a:cubicBezTo>
                  <a:pt x="142850" y="221403"/>
                  <a:pt x="137020" y="215544"/>
                  <a:pt x="129829" y="215544"/>
                </a:cubicBezTo>
                <a:lnTo>
                  <a:pt x="64722" y="215544"/>
                </a:lnTo>
              </a:path>
            </a:pathLst>
          </a:custGeom>
          <a:gradFill>
            <a:gsLst>
              <a:gs pos="0">
                <a:srgbClr val="FFFFFF"/>
              </a:gs>
              <a:gs pos="99999">
                <a:srgbClr val="FFFFFF">
                  <a:alpha val="60000"/>
                </a:srgbClr>
              </a:gs>
            </a:gsLst>
            <a:lin ang="5400000" scaled="1"/>
          </a:gradFill>
          <a:ln w="405" cap="flat">
            <a:noFill/>
            <a:prstDash val="solid"/>
            <a:miter/>
          </a:ln>
        </p:spPr>
        <p:txBody>
          <a:bodyPr rtlCol="0" anchor="ctr"/>
          <a:lstStyle/>
          <a:p>
            <a:endParaRPr lang="zh-CN" altLang="en-US">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步骤四</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4647565"/>
          </a:xfrm>
          <a:prstGeom prst="rect">
            <a:avLst/>
          </a:prstGeom>
        </p:spPr>
        <p:txBody>
          <a:bodyPr wrap="square" lIns="0" tIns="0" rIns="0" bIns="0" rtlCol="0" anchor="t">
            <a:spAutoFit/>
          </a:bodyPr>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rPr>
              <a:t>我们高度重视每场审核和评估，总结问题点和风险点，制定改进计划并监督实施效果，提高供应链尽责管理绩效表现。</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rPr>
              <a:t>公司制定了内部评估工作计划，定期开展内部评估，对尽责管理绩效进行持续的监督和管理。</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rPr>
              <a:t>公司参与五矿化工进出口商会关于《中国指南》的评估，响应矿产供应链尽责管理的要求，满足利益相关方对供应链合规、透明的期待。公司承诺会公开发布摘要评估报告，通过评估后，五矿商会将在网站上公开公司的摘要评估报告。</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步骤五</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4260215"/>
          </a:xfrm>
          <a:prstGeom prst="rect">
            <a:avLst/>
          </a:prstGeom>
        </p:spPr>
        <p:txBody>
          <a:bodyPr wrap="square" lIns="0" tIns="0" rIns="0" bIns="0" rtlCol="0" anchor="t">
            <a:spAutoFit/>
          </a:bodyPr>
          <a:p>
            <a:pPr>
              <a:lnSpc>
                <a:spcPct val="120000"/>
              </a:lnSpc>
            </a:pPr>
            <a:r>
              <a:rPr lang="zh-CN" altLang="en-US" sz="2100" spc="150">
                <a:latin typeface="微软雅黑" panose="020B0503020204020204" charset="-122"/>
                <a:ea typeface="微软雅黑" panose="020B0503020204020204" charset="-122"/>
                <a:cs typeface="微软雅黑" panose="020B0503020204020204" charset="-122"/>
                <a:sym typeface="+mn-ea"/>
              </a:rPr>
              <a:t>发布供应链尽责管理报告是与利益相关方增进了解与信任的有效途径。公司每年编制尽责管理进展报告以推动必要的信息公开、提高供应链透明度。各相关方可在网站上查阅年度《供应链尽责管理进展报告》，我们诚挚欢迎各界对我司供应链尽责管理工作提出建议。</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latin typeface="微软雅黑" panose="020B0503020204020204" charset="-122"/>
                <a:ea typeface="微软雅黑" panose="020B0503020204020204" charset="-122"/>
                <a:cs typeface="微软雅黑" panose="020B0503020204020204" charset="-122"/>
                <a:sym typeface="+mn-ea"/>
              </a:rPr>
              <a:t>进展报告由供应链尽责管理联合办公室牵头，各个业务部门参与共同编制，报告大纲、内容、材料均应由管理部门和业务部门共同确定或收集，多部门参与对于供应链合规进展报告的实质性、有效性、可信度发挥至关重要的作用。</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latin typeface="微软雅黑" panose="020B0503020204020204" charset="-122"/>
                <a:ea typeface="微软雅黑" panose="020B0503020204020204" charset="-122"/>
                <a:cs typeface="微软雅黑" panose="020B0503020204020204" charset="-122"/>
                <a:sym typeface="+mn-ea"/>
              </a:rPr>
              <a:t>发布供应链尽责管理报告是与利益相关方增进了解与信任的有效途径。各利益相关方可以在官网查阅《供应链尽责管理年度报告》。我们每年定期编制报告并公开，并诚挚欢迎各界对我司供应链尽责管理工作提出建议。</a:t>
            </a:r>
            <a:endParaRPr lang="zh-CN" altLang="en-US" sz="21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4" name="TextBox 4"/>
          <p:cNvSpPr txBox="1"/>
          <p:nvPr/>
        </p:nvSpPr>
        <p:spPr>
          <a:xfrm>
            <a:off x="8359643" y="1727836"/>
            <a:ext cx="7787792" cy="1211580"/>
          </a:xfrm>
          <a:prstGeom prst="rect">
            <a:avLst/>
          </a:prstGeom>
        </p:spPr>
        <p:txBody>
          <a:bodyPr lIns="0" tIns="0" rIns="0" bIns="0" rtlCol="0" anchor="t">
            <a:spAutoFit/>
          </a:bodyPr>
          <a:lstStyle/>
          <a:p>
            <a:pPr>
              <a:lnSpc>
                <a:spcPts val="9450"/>
              </a:lnSpc>
            </a:pPr>
            <a:r>
              <a:rPr lang="zh-CN" altLang="en-US" sz="4800" b="1">
                <a:solidFill>
                  <a:srgbClr val="000000"/>
                </a:solidFill>
                <a:latin typeface="微软雅黑" panose="020B0503020204020204" charset="-122"/>
                <a:cs typeface="微软雅黑" panose="020B0503020204020204" charset="-122"/>
              </a:rPr>
              <a:t>目录</a:t>
            </a:r>
            <a:endParaRPr lang="zh-CN" altLang="en-US" sz="4800" b="1">
              <a:solidFill>
                <a:srgbClr val="000000"/>
              </a:solidFill>
              <a:latin typeface="微软雅黑" panose="020B0503020204020204" charset="-122"/>
              <a:cs typeface="微软雅黑" panose="020B0503020204020204" charset="-122"/>
            </a:endParaRPr>
          </a:p>
        </p:txBody>
      </p:sp>
      <p:sp>
        <p:nvSpPr>
          <p:cNvPr id="5" name="TextBox 5"/>
          <p:cNvSpPr txBox="1"/>
          <p:nvPr/>
        </p:nvSpPr>
        <p:spPr>
          <a:xfrm>
            <a:off x="8740643" y="3164205"/>
            <a:ext cx="7787792" cy="5386070"/>
          </a:xfrm>
          <a:prstGeom prst="rect">
            <a:avLst/>
          </a:prstGeom>
        </p:spPr>
        <p:txBody>
          <a:bodyPr lIns="0" tIns="0" rIns="0" bIns="0" rtlCol="0" anchor="t">
            <a:spAutoFit/>
          </a:bodyPr>
          <a:lstStyle/>
          <a:p>
            <a:pPr>
              <a:lnSpc>
                <a:spcPts val="5250"/>
              </a:lnSpc>
            </a:pPr>
            <a:r>
              <a:rPr lang="zh-CN" altLang="en-US" sz="2100" spc="315">
                <a:solidFill>
                  <a:schemeClr val="tx1"/>
                </a:solidFill>
                <a:ea typeface="+mn-lt"/>
                <a:cs typeface="+mn-lt"/>
                <a:sym typeface="+mn-ea"/>
              </a:rPr>
              <a:t>一、报告导读</a:t>
            </a:r>
            <a:endParaRPr lang="zh-CN" altLang="en-US" sz="2100" spc="315">
              <a:solidFill>
                <a:schemeClr val="tx1"/>
              </a:solidFill>
              <a:ea typeface="+mn-lt"/>
              <a:cs typeface="+mn-lt"/>
            </a:endParaRPr>
          </a:p>
          <a:p>
            <a:pPr>
              <a:lnSpc>
                <a:spcPts val="5250"/>
              </a:lnSpc>
            </a:pPr>
            <a:r>
              <a:rPr lang="en-US" altLang="zh-CN" sz="2100" spc="315">
                <a:solidFill>
                  <a:schemeClr val="tx1"/>
                </a:solidFill>
                <a:ea typeface="+mn-lt"/>
                <a:cs typeface="+mn-lt"/>
                <a:sym typeface="+mn-ea"/>
              </a:rPr>
              <a:t>Ⅰ Report Introduction</a:t>
            </a:r>
            <a:endParaRPr lang="en-US" sz="2100" spc="315">
              <a:solidFill>
                <a:schemeClr val="tx1"/>
              </a:solidFill>
              <a:ea typeface="+mn-lt"/>
              <a:cs typeface="+mn-lt"/>
            </a:endParaRPr>
          </a:p>
          <a:p>
            <a:pPr>
              <a:lnSpc>
                <a:spcPts val="5250"/>
              </a:lnSpc>
            </a:pPr>
            <a:r>
              <a:rPr lang="zh-CN" altLang="en-US" sz="2100" spc="315">
                <a:solidFill>
                  <a:schemeClr val="tx1"/>
                </a:solidFill>
                <a:ea typeface="+mn-lt"/>
                <a:cs typeface="+mn-lt"/>
                <a:sym typeface="+mn-ea"/>
              </a:rPr>
              <a:t>二、公司介绍</a:t>
            </a:r>
            <a:endParaRPr lang="zh-CN" altLang="en-US" sz="2100" spc="315">
              <a:solidFill>
                <a:schemeClr val="tx1"/>
              </a:solidFill>
              <a:ea typeface="+mn-lt"/>
              <a:cs typeface="+mn-lt"/>
            </a:endParaRPr>
          </a:p>
          <a:p>
            <a:pPr>
              <a:lnSpc>
                <a:spcPts val="5250"/>
              </a:lnSpc>
            </a:pPr>
            <a:r>
              <a:rPr lang="en-US" sz="2100" spc="315">
                <a:solidFill>
                  <a:schemeClr val="tx1"/>
                </a:solidFill>
                <a:ea typeface="+mn-lt"/>
                <a:cs typeface="+mn-lt"/>
                <a:sym typeface="微软雅黑" panose="020B0503020204020204" charset="-122"/>
              </a:rPr>
              <a:t>Ⅱ Company Profile</a:t>
            </a:r>
            <a:endParaRPr lang="en-US" sz="2100" spc="315">
              <a:solidFill>
                <a:schemeClr val="tx1"/>
              </a:solidFill>
              <a:ea typeface="+mn-lt"/>
              <a:cs typeface="+mn-lt"/>
            </a:endParaRPr>
          </a:p>
          <a:p>
            <a:pPr>
              <a:lnSpc>
                <a:spcPts val="5250"/>
              </a:lnSpc>
            </a:pPr>
            <a:r>
              <a:rPr lang="zh-CN" altLang="en-US" sz="2100" spc="315">
                <a:solidFill>
                  <a:schemeClr val="tx1"/>
                </a:solidFill>
                <a:ea typeface="+mn-lt"/>
                <a:cs typeface="+mn-lt"/>
                <a:sym typeface="+mn-ea"/>
              </a:rPr>
              <a:t>三、供应链尽责管理实践</a:t>
            </a:r>
            <a:endParaRPr lang="zh-CN" altLang="en-US" sz="2100" spc="315">
              <a:solidFill>
                <a:schemeClr val="tx1"/>
              </a:solidFill>
              <a:ea typeface="+mn-lt"/>
              <a:cs typeface="+mn-lt"/>
            </a:endParaRPr>
          </a:p>
          <a:p>
            <a:pPr>
              <a:lnSpc>
                <a:spcPts val="5250"/>
              </a:lnSpc>
            </a:pPr>
            <a:r>
              <a:rPr lang="en-US" altLang="zh-CN" sz="2100" spc="315">
                <a:solidFill>
                  <a:schemeClr val="tx1"/>
                </a:solidFill>
                <a:ea typeface="+mn-lt"/>
                <a:cs typeface="+mn-lt"/>
                <a:sym typeface="+mn-ea"/>
              </a:rPr>
              <a:t>Ⅲ Supply Chain Due Diligence Practice</a:t>
            </a:r>
            <a:endParaRPr lang="en-US" sz="2100" spc="315">
              <a:solidFill>
                <a:schemeClr val="tx1"/>
              </a:solidFill>
              <a:ea typeface="+mn-lt"/>
              <a:cs typeface="+mn-lt"/>
            </a:endParaRPr>
          </a:p>
          <a:p>
            <a:pPr>
              <a:lnSpc>
                <a:spcPts val="5250"/>
              </a:lnSpc>
            </a:pPr>
            <a:r>
              <a:rPr lang="zh-CN" altLang="en-US" sz="2100" spc="315">
                <a:solidFill>
                  <a:schemeClr val="tx1"/>
                </a:solidFill>
                <a:ea typeface="+mn-lt"/>
                <a:cs typeface="+mn-lt"/>
                <a:sym typeface="+mn-ea"/>
              </a:rPr>
              <a:t>四、附录</a:t>
            </a:r>
            <a:endParaRPr lang="zh-CN" altLang="en-US" sz="2100" spc="315">
              <a:solidFill>
                <a:schemeClr val="tx1"/>
              </a:solidFill>
              <a:ea typeface="+mn-lt"/>
              <a:cs typeface="+mn-lt"/>
            </a:endParaRPr>
          </a:p>
          <a:p>
            <a:pPr>
              <a:lnSpc>
                <a:spcPts val="5250"/>
              </a:lnSpc>
            </a:pPr>
            <a:r>
              <a:rPr lang="en-US" altLang="zh-CN" sz="2100" spc="315">
                <a:solidFill>
                  <a:schemeClr val="tx1"/>
                </a:solidFill>
                <a:ea typeface="+mn-lt"/>
                <a:cs typeface="+mn-lt"/>
                <a:sym typeface="+mn-ea"/>
              </a:rPr>
              <a:t>Ⅳ </a:t>
            </a:r>
            <a:r>
              <a:rPr lang="en-US" altLang="zh-CN" sz="2100" spc="315">
                <a:solidFill>
                  <a:schemeClr val="tx1"/>
                </a:solidFill>
                <a:ea typeface="+mn-lt"/>
                <a:cs typeface="+mn-lt"/>
                <a:sym typeface="+mn-ea"/>
              </a:rPr>
              <a:t>Appendix</a:t>
            </a:r>
            <a:endParaRPr lang="en-US" altLang="zh-CN" sz="2100" spc="315">
              <a:solidFill>
                <a:schemeClr val="tx1"/>
              </a:solidFill>
              <a:ea typeface="+mn-lt"/>
              <a:cs typeface="+mn-lt"/>
              <a:sym typeface="+mn-ea"/>
            </a:endParaRPr>
          </a:p>
        </p:txBody>
      </p:sp>
      <p:pic>
        <p:nvPicPr>
          <p:cNvPr id="6" name="图片 5" descr="新车间-5"/>
          <p:cNvPicPr>
            <a:picLocks noChangeAspect="1"/>
          </p:cNvPicPr>
          <p:nvPr/>
        </p:nvPicPr>
        <p:blipFill>
          <a:blip r:embed="rId2"/>
          <a:srcRect b="14536"/>
          <a:stretch>
            <a:fillRect/>
          </a:stretch>
        </p:blipFill>
        <p:spPr>
          <a:xfrm>
            <a:off x="1143000" y="647700"/>
            <a:ext cx="5868035" cy="8915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23" name="AutoShape 23"/>
          <p:cNvSpPr/>
          <p:nvPr/>
        </p:nvSpPr>
        <p:spPr>
          <a:xfrm flipV="1">
            <a:off x="4495802" y="114356"/>
            <a:ext cx="0" cy="10001745"/>
          </a:xfrm>
          <a:prstGeom prst="line">
            <a:avLst/>
          </a:prstGeom>
          <a:ln w="38100" cap="flat">
            <a:solidFill>
              <a:schemeClr val="tx1">
                <a:lumMod val="95000"/>
                <a:lumOff val="5000"/>
              </a:schemeClr>
            </a:solidFill>
            <a:prstDash val="solid"/>
            <a:headEnd type="none" w="sm" len="sm"/>
            <a:tailEnd type="none" w="sm" len="sm"/>
          </a:ln>
        </p:spPr>
      </p:sp>
      <p:sp>
        <p:nvSpPr>
          <p:cNvPr id="25" name="TextBox 3"/>
          <p:cNvSpPr txBox="1"/>
          <p:nvPr>
            <p:custDataLst>
              <p:tags r:id="rId3"/>
            </p:custDataLst>
          </p:nvPr>
        </p:nvSpPr>
        <p:spPr>
          <a:xfrm>
            <a:off x="76835" y="1181100"/>
            <a:ext cx="4766310"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步骤六</a:t>
            </a:r>
            <a:endParaRPr lang="zh-CN" altLang="en-US" sz="4800" b="1">
              <a:solidFill>
                <a:srgbClr val="000000"/>
              </a:solidFill>
              <a:latin typeface="微软雅黑" panose="020B0503020204020204" charset="-122"/>
              <a:cs typeface="微软雅黑" panose="020B0503020204020204" charset="-122"/>
            </a:endParaRPr>
          </a:p>
        </p:txBody>
      </p:sp>
      <p:sp>
        <p:nvSpPr>
          <p:cNvPr id="26" name="TextBox 9"/>
          <p:cNvSpPr txBox="1"/>
          <p:nvPr>
            <p:custDataLst>
              <p:tags r:id="rId4"/>
            </p:custDataLst>
          </p:nvPr>
        </p:nvSpPr>
        <p:spPr>
          <a:xfrm>
            <a:off x="4953000" y="1943100"/>
            <a:ext cx="12886055" cy="3485515"/>
          </a:xfrm>
          <a:prstGeom prst="rect">
            <a:avLst/>
          </a:prstGeom>
        </p:spPr>
        <p:txBody>
          <a:bodyPr wrap="square" lIns="0" tIns="0" rIns="0" bIns="0" rtlCol="0" anchor="t">
            <a:spAutoFit/>
          </a:bodyPr>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latin typeface="微软雅黑" panose="020B0503020204020204" charset="-122"/>
                <a:ea typeface="微软雅黑" panose="020B0503020204020204" charset="-122"/>
                <a:cs typeface="微软雅黑" panose="020B0503020204020204" charset="-122"/>
                <a:sym typeface="+mn-ea"/>
              </a:rPr>
              <a:t>补救不是尽责管理过程的组成部分，而是尽责管理中需提供条件并支持的一个单独的关键过程。</a:t>
            </a: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sz="2100" spc="15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100" spc="150">
                <a:latin typeface="微软雅黑" panose="020B0503020204020204" charset="-122"/>
                <a:ea typeface="微软雅黑" panose="020B0503020204020204" charset="-122"/>
                <a:cs typeface="微软雅黑" panose="020B0503020204020204" charset="-122"/>
                <a:sym typeface="+mn-ea"/>
              </a:rPr>
              <a:t>在报告期内，公司未发生需要采取措施进行补救的事件。</a:t>
            </a:r>
            <a:endParaRPr lang="zh-CN" altLang="en-US" sz="21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4" name="标题"/>
          <p:cNvSpPr>
            <a:spLocks noGrp="1"/>
          </p:cNvSpPr>
          <p:nvPr>
            <p:ph type="title"/>
            <p:custDataLst>
              <p:tags r:id="rId3"/>
            </p:custDataLst>
          </p:nvPr>
        </p:nvSpPr>
        <p:spPr>
          <a:xfrm>
            <a:off x="880443" y="4920440"/>
            <a:ext cx="7023735" cy="2100817"/>
          </a:xfrm>
        </p:spPr>
        <p:txBody>
          <a:bodyPr/>
          <a:lstStyle/>
          <a:p>
            <a:r>
              <a:rPr lang="zh-CN" altLang="en-US" sz="4800" dirty="0">
                <a:latin typeface="微软雅黑" panose="020B0503020204020204" charset="-122"/>
                <a:ea typeface="微软雅黑" panose="020B0503020204020204" charset="-122"/>
              </a:rPr>
              <a:t>附录</a:t>
            </a:r>
            <a:endParaRPr lang="zh-CN" altLang="en-US" sz="4800" dirty="0">
              <a:latin typeface="微软雅黑" panose="020B0503020204020204" charset="-122"/>
              <a:ea typeface="微软雅黑" panose="020B0503020204020204" charset="-122"/>
            </a:endParaRPr>
          </a:p>
        </p:txBody>
      </p:sp>
      <p:sp>
        <p:nvSpPr>
          <p:cNvPr id="6" name="节编号"/>
          <p:cNvSpPr>
            <a:spLocks noGrp="1"/>
          </p:cNvSpPr>
          <p:nvPr>
            <p:ph type="body" sz="quarter" idx="13"/>
            <p:custDataLst>
              <p:tags r:id="rId4"/>
            </p:custDataLst>
          </p:nvPr>
        </p:nvSpPr>
        <p:spPr>
          <a:xfrm>
            <a:off x="895350" y="3265743"/>
            <a:ext cx="7008828" cy="1546155"/>
          </a:xfrm>
        </p:spPr>
        <p:txBody>
          <a:bodyPr/>
          <a:lstStyle/>
          <a:p>
            <a:r>
              <a:rPr lang="en-US" altLang="zh-CN" sz="4800" dirty="0">
                <a:latin typeface="微软雅黑" panose="020B0503020204020204" charset="-122"/>
                <a:ea typeface="微软雅黑" panose="020B0503020204020204" charset="-122"/>
              </a:rPr>
              <a:t>04</a:t>
            </a:r>
            <a:endParaRPr lang="en-US" altLang="zh-CN" sz="4800" dirty="0">
              <a:latin typeface="微软雅黑" panose="020B0503020204020204" charset="-122"/>
              <a:ea typeface="微软雅黑" panose="020B0503020204020204" charset="-122"/>
            </a:endParaRPr>
          </a:p>
        </p:txBody>
      </p:sp>
      <p:grpSp>
        <p:nvGrpSpPr>
          <p:cNvPr id="17" name="组合 16"/>
          <p:cNvGrpSpPr/>
          <p:nvPr>
            <p:custDataLst>
              <p:tags r:id="rId5"/>
            </p:custDataLst>
          </p:nvPr>
        </p:nvGrpSpPr>
        <p:grpSpPr>
          <a:xfrm>
            <a:off x="6295923" y="0"/>
            <a:ext cx="12744653" cy="10287000"/>
            <a:chOff x="7438923" y="0"/>
            <a:chExt cx="12744653" cy="10287000"/>
          </a:xfrm>
        </p:grpSpPr>
        <p:sp>
          <p:nvSpPr>
            <p:cNvPr id="18" name="椭圆 17"/>
            <p:cNvSpPr/>
            <p:nvPr>
              <p:custDataLst>
                <p:tags r:id="rId6"/>
              </p:custDataLst>
            </p:nvPr>
          </p:nvSpPr>
          <p:spPr>
            <a:xfrm>
              <a:off x="10083707" y="0"/>
              <a:ext cx="8643368" cy="8643368"/>
            </a:xfrm>
            <a:prstGeom prst="ellipse">
              <a:avLst/>
            </a:prstGeom>
            <a:blipFill dpi="0" rotWithShape="0">
              <a:blip r:embed="rId7"/>
              <a:srcRect/>
              <a:stretch>
                <a:fillRect l="-46000" r="-32000" b="-19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custDataLst>
                <p:tags r:id="rId8"/>
              </p:custDataLst>
            </p:nvPr>
          </p:nvSpPr>
          <p:spPr>
            <a:xfrm>
              <a:off x="7438923" y="5565064"/>
              <a:ext cx="11171713" cy="4686589"/>
            </a:xfrm>
            <a:custGeom>
              <a:avLst/>
              <a:gdLst>
                <a:gd name="connsiteX0" fmla="*/ 6099207 w 10201511"/>
                <a:gd name="connsiteY0" fmla="*/ 3780628 h 3992466"/>
                <a:gd name="connsiteX1" fmla="*/ 6099207 w 10201511"/>
                <a:gd name="connsiteY1" fmla="*/ 3780629 h 3992466"/>
                <a:gd name="connsiteX2" fmla="*/ 6099207 w 10201511"/>
                <a:gd name="connsiteY2" fmla="*/ 3780629 h 3992466"/>
                <a:gd name="connsiteX3" fmla="*/ 3381569 w 10201511"/>
                <a:gd name="connsiteY3" fmla="*/ 0 h 3992466"/>
                <a:gd name="connsiteX4" fmla="*/ 5522861 w 10201511"/>
                <a:gd name="connsiteY4" fmla="*/ 0 h 3992466"/>
                <a:gd name="connsiteX5" fmla="*/ 5686457 w 10201511"/>
                <a:gd name="connsiteY5" fmla="*/ 163596 h 3992466"/>
                <a:gd name="connsiteX6" fmla="*/ 5522861 w 10201511"/>
                <a:gd name="connsiteY6" fmla="*/ 327192 h 3992466"/>
                <a:gd name="connsiteX7" fmla="*/ 5034043 w 10201511"/>
                <a:gd name="connsiteY7" fmla="*/ 327192 h 3992466"/>
                <a:gd name="connsiteX8" fmla="*/ 5005050 w 10201511"/>
                <a:gd name="connsiteY8" fmla="*/ 333046 h 3992466"/>
                <a:gd name="connsiteX9" fmla="*/ 4913696 w 10201511"/>
                <a:gd name="connsiteY9" fmla="*/ 470867 h 3992466"/>
                <a:gd name="connsiteX10" fmla="*/ 4957506 w 10201511"/>
                <a:gd name="connsiteY10" fmla="*/ 576634 h 3992466"/>
                <a:gd name="connsiteX11" fmla="*/ 4995199 w 10201511"/>
                <a:gd name="connsiteY11" fmla="*/ 602047 h 3992466"/>
                <a:gd name="connsiteX12" fmla="*/ 7209354 w 10201511"/>
                <a:gd name="connsiteY12" fmla="*/ 602047 h 3992466"/>
                <a:gd name="connsiteX13" fmla="*/ 7372950 w 10201511"/>
                <a:gd name="connsiteY13" fmla="*/ 765643 h 3992466"/>
                <a:gd name="connsiteX14" fmla="*/ 7209354 w 10201511"/>
                <a:gd name="connsiteY14" fmla="*/ 929239 h 3992466"/>
                <a:gd name="connsiteX15" fmla="*/ 5356511 w 10201511"/>
                <a:gd name="connsiteY15" fmla="*/ 929239 h 3992466"/>
                <a:gd name="connsiteX16" fmla="*/ 5339059 w 10201511"/>
                <a:gd name="connsiteY16" fmla="*/ 932762 h 3992466"/>
                <a:gd name="connsiteX17" fmla="*/ 5247705 w 10201511"/>
                <a:gd name="connsiteY17" fmla="*/ 1070584 h 3992466"/>
                <a:gd name="connsiteX18" fmla="*/ 5339059 w 10201511"/>
                <a:gd name="connsiteY18" fmla="*/ 1208406 h 3992466"/>
                <a:gd name="connsiteX19" fmla="*/ 5386899 w 10201511"/>
                <a:gd name="connsiteY19" fmla="*/ 1218064 h 3992466"/>
                <a:gd name="connsiteX20" fmla="*/ 6227277 w 10201511"/>
                <a:gd name="connsiteY20" fmla="*/ 1218064 h 3992466"/>
                <a:gd name="connsiteX21" fmla="*/ 6439300 w 10201511"/>
                <a:gd name="connsiteY21" fmla="*/ 1430087 h 3992466"/>
                <a:gd name="connsiteX22" fmla="*/ 6227277 w 10201511"/>
                <a:gd name="connsiteY22" fmla="*/ 1642110 h 3992466"/>
                <a:gd name="connsiteX23" fmla="*/ 5441631 w 10201511"/>
                <a:gd name="connsiteY23" fmla="*/ 1642110 h 3992466"/>
                <a:gd name="connsiteX24" fmla="*/ 5452013 w 10201511"/>
                <a:gd name="connsiteY24" fmla="*/ 1644206 h 3992466"/>
                <a:gd name="connsiteX25" fmla="*/ 5397280 w 10201511"/>
                <a:gd name="connsiteY25" fmla="*/ 1644206 h 3992466"/>
                <a:gd name="connsiteX26" fmla="*/ 5247704 w 10201511"/>
                <a:gd name="connsiteY26" fmla="*/ 1793782 h 3992466"/>
                <a:gd name="connsiteX27" fmla="*/ 5339058 w 10201511"/>
                <a:gd name="connsiteY27" fmla="*/ 1931604 h 3992466"/>
                <a:gd name="connsiteX28" fmla="*/ 5386898 w 10201511"/>
                <a:gd name="connsiteY28" fmla="*/ 1941262 h 3992466"/>
                <a:gd name="connsiteX29" fmla="*/ 8694084 w 10201511"/>
                <a:gd name="connsiteY29" fmla="*/ 1941262 h 3992466"/>
                <a:gd name="connsiteX30" fmla="*/ 8906107 w 10201511"/>
                <a:gd name="connsiteY30" fmla="*/ 2153285 h 3992466"/>
                <a:gd name="connsiteX31" fmla="*/ 8694084 w 10201511"/>
                <a:gd name="connsiteY31" fmla="*/ 2365308 h 3992466"/>
                <a:gd name="connsiteX32" fmla="*/ 7461677 w 10201511"/>
                <a:gd name="connsiteY32" fmla="*/ 2365308 h 3992466"/>
                <a:gd name="connsiteX33" fmla="*/ 7394326 w 10201511"/>
                <a:gd name="connsiteY33" fmla="*/ 2410717 h 3992466"/>
                <a:gd name="connsiteX34" fmla="*/ 7332226 w 10201511"/>
                <a:gd name="connsiteY34" fmla="*/ 2560640 h 3992466"/>
                <a:gd name="connsiteX35" fmla="*/ 7394326 w 10201511"/>
                <a:gd name="connsiteY35" fmla="*/ 2710563 h 3992466"/>
                <a:gd name="connsiteX36" fmla="*/ 7439859 w 10201511"/>
                <a:gd name="connsiteY36" fmla="*/ 2741262 h 3992466"/>
                <a:gd name="connsiteX37" fmla="*/ 9305196 w 10201511"/>
                <a:gd name="connsiteY37" fmla="*/ 2741262 h 3992466"/>
                <a:gd name="connsiteX38" fmla="*/ 9517219 w 10201511"/>
                <a:gd name="connsiteY38" fmla="*/ 2953285 h 3992466"/>
                <a:gd name="connsiteX39" fmla="*/ 9305196 w 10201511"/>
                <a:gd name="connsiteY39" fmla="*/ 3165308 h 3992466"/>
                <a:gd name="connsiteX40" fmla="*/ 8612841 w 10201511"/>
                <a:gd name="connsiteY40" fmla="*/ 3165308 h 3992466"/>
                <a:gd name="connsiteX41" fmla="*/ 8566326 w 10201511"/>
                <a:gd name="connsiteY41" fmla="*/ 3187670 h 3992466"/>
                <a:gd name="connsiteX42" fmla="*/ 8489576 w 10201511"/>
                <a:gd name="connsiteY42" fmla="*/ 3280872 h 3992466"/>
                <a:gd name="connsiteX43" fmla="*/ 8472929 w 10201511"/>
                <a:gd name="connsiteY43" fmla="*/ 3363328 h 3992466"/>
                <a:gd name="connsiteX44" fmla="*/ 8489576 w 10201511"/>
                <a:gd name="connsiteY44" fmla="*/ 3445784 h 3992466"/>
                <a:gd name="connsiteX45" fmla="*/ 8621772 w 10201511"/>
                <a:gd name="connsiteY45" fmla="*/ 3565640 h 3992466"/>
                <a:gd name="connsiteX46" fmla="*/ 8642619 w 10201511"/>
                <a:gd name="connsiteY46" fmla="*/ 3568792 h 3992466"/>
                <a:gd name="connsiteX47" fmla="*/ 9189371 w 10201511"/>
                <a:gd name="connsiteY47" fmla="*/ 3568792 h 3992466"/>
                <a:gd name="connsiteX48" fmla="*/ 9232064 w 10201511"/>
                <a:gd name="connsiteY48" fmla="*/ 3573096 h 3992466"/>
                <a:gd name="connsiteX49" fmla="*/ 9238727 w 10201511"/>
                <a:gd name="connsiteY49" fmla="*/ 3575164 h 3992466"/>
                <a:gd name="connsiteX50" fmla="*/ 10201511 w 10201511"/>
                <a:gd name="connsiteY50" fmla="*/ 3575165 h 3992466"/>
                <a:gd name="connsiteX51" fmla="*/ 10197819 w 10201511"/>
                <a:gd name="connsiteY51" fmla="*/ 3575537 h 3992466"/>
                <a:gd name="connsiteX52" fmla="*/ 9239928 w 10201511"/>
                <a:gd name="connsiteY52" fmla="*/ 3575537 h 3992466"/>
                <a:gd name="connsiteX53" fmla="*/ 9271827 w 10201511"/>
                <a:gd name="connsiteY53" fmla="*/ 3585439 h 3992466"/>
                <a:gd name="connsiteX54" fmla="*/ 9401208 w 10201511"/>
                <a:gd name="connsiteY54" fmla="*/ 3780629 h 3992466"/>
                <a:gd name="connsiteX55" fmla="*/ 9401207 w 10201511"/>
                <a:gd name="connsiteY55" fmla="*/ 3780629 h 3992466"/>
                <a:gd name="connsiteX56" fmla="*/ 9189370 w 10201511"/>
                <a:gd name="connsiteY56" fmla="*/ 3992466 h 3992466"/>
                <a:gd name="connsiteX57" fmla="*/ 6311044 w 10201511"/>
                <a:gd name="connsiteY57" fmla="*/ 3992465 h 3992466"/>
                <a:gd name="connsiteX58" fmla="*/ 6115854 w 10201511"/>
                <a:gd name="connsiteY58" fmla="*/ 3863084 h 3992466"/>
                <a:gd name="connsiteX59" fmla="*/ 6099207 w 10201511"/>
                <a:gd name="connsiteY59" fmla="*/ 3780629 h 3992466"/>
                <a:gd name="connsiteX60" fmla="*/ 6115854 w 10201511"/>
                <a:gd name="connsiteY60" fmla="*/ 3698173 h 3992466"/>
                <a:gd name="connsiteX61" fmla="*/ 6311044 w 10201511"/>
                <a:gd name="connsiteY61" fmla="*/ 3568792 h 3992466"/>
                <a:gd name="connsiteX62" fmla="*/ 6720010 w 10201511"/>
                <a:gd name="connsiteY62" fmla="*/ 3568792 h 3992466"/>
                <a:gd name="connsiteX63" fmla="*/ 6768790 w 10201511"/>
                <a:gd name="connsiteY63" fmla="*/ 3539196 h 3992466"/>
                <a:gd name="connsiteX64" fmla="*/ 6845947 w 10201511"/>
                <a:gd name="connsiteY64" fmla="*/ 3375589 h 3992466"/>
                <a:gd name="connsiteX65" fmla="*/ 6676654 w 10201511"/>
                <a:gd name="connsiteY65" fmla="*/ 3167874 h 3992466"/>
                <a:gd name="connsiteX66" fmla="*/ 6651205 w 10201511"/>
                <a:gd name="connsiteY66" fmla="*/ 3165308 h 3992466"/>
                <a:gd name="connsiteX67" fmla="*/ 3289941 w 10201511"/>
                <a:gd name="connsiteY67" fmla="*/ 3165308 h 3992466"/>
                <a:gd name="connsiteX68" fmla="*/ 3077918 w 10201511"/>
                <a:gd name="connsiteY68" fmla="*/ 2953285 h 3992466"/>
                <a:gd name="connsiteX69" fmla="*/ 3289941 w 10201511"/>
                <a:gd name="connsiteY69" fmla="*/ 2741262 h 3992466"/>
                <a:gd name="connsiteX70" fmla="*/ 4078173 w 10201511"/>
                <a:gd name="connsiteY70" fmla="*/ 2741262 h 3992466"/>
                <a:gd name="connsiteX71" fmla="*/ 4846854 w 10201511"/>
                <a:gd name="connsiteY71" fmla="*/ 2741262 h 3992466"/>
                <a:gd name="connsiteX72" fmla="*/ 5035879 w 10201511"/>
                <a:gd name="connsiteY72" fmla="*/ 2552237 h 3992466"/>
                <a:gd name="connsiteX73" fmla="*/ 4884949 w 10201511"/>
                <a:gd name="connsiteY73" fmla="*/ 2367052 h 3992466"/>
                <a:gd name="connsiteX74" fmla="*/ 4867646 w 10201511"/>
                <a:gd name="connsiteY74" fmla="*/ 2365308 h 3992466"/>
                <a:gd name="connsiteX75" fmla="*/ 2678829 w 10201511"/>
                <a:gd name="connsiteY75" fmla="*/ 2365308 h 3992466"/>
                <a:gd name="connsiteX76" fmla="*/ 2466806 w 10201511"/>
                <a:gd name="connsiteY76" fmla="*/ 2153285 h 3992466"/>
                <a:gd name="connsiteX77" fmla="*/ 2678829 w 10201511"/>
                <a:gd name="connsiteY77" fmla="*/ 1941262 h 3992466"/>
                <a:gd name="connsiteX78" fmla="*/ 4152596 w 10201511"/>
                <a:gd name="connsiteY78" fmla="*/ 1941262 h 3992466"/>
                <a:gd name="connsiteX79" fmla="*/ 4200436 w 10201511"/>
                <a:gd name="connsiteY79" fmla="*/ 1931604 h 3992466"/>
                <a:gd name="connsiteX80" fmla="*/ 4291790 w 10201511"/>
                <a:gd name="connsiteY80" fmla="*/ 1793782 h 3992466"/>
                <a:gd name="connsiteX81" fmla="*/ 4142214 w 10201511"/>
                <a:gd name="connsiteY81" fmla="*/ 1644206 h 3992466"/>
                <a:gd name="connsiteX82" fmla="*/ 3970674 w 10201511"/>
                <a:gd name="connsiteY82" fmla="*/ 1644206 h 3992466"/>
                <a:gd name="connsiteX83" fmla="*/ 3981056 w 10201511"/>
                <a:gd name="connsiteY83" fmla="*/ 1642110 h 3992466"/>
                <a:gd name="connsiteX84" fmla="*/ 212023 w 10201511"/>
                <a:gd name="connsiteY84" fmla="*/ 1642110 h 3992466"/>
                <a:gd name="connsiteX85" fmla="*/ 0 w 10201511"/>
                <a:gd name="connsiteY85" fmla="*/ 1430087 h 3992466"/>
                <a:gd name="connsiteX86" fmla="*/ 212023 w 10201511"/>
                <a:gd name="connsiteY86" fmla="*/ 1218064 h 3992466"/>
                <a:gd name="connsiteX87" fmla="*/ 3510154 w 10201511"/>
                <a:gd name="connsiteY87" fmla="*/ 1218064 h 3992466"/>
                <a:gd name="connsiteX88" fmla="*/ 3659730 w 10201511"/>
                <a:gd name="connsiteY88" fmla="*/ 1068488 h 3992466"/>
                <a:gd name="connsiteX89" fmla="*/ 3568376 w 10201511"/>
                <a:gd name="connsiteY89" fmla="*/ 930667 h 3992466"/>
                <a:gd name="connsiteX90" fmla="*/ 3561306 w 10201511"/>
                <a:gd name="connsiteY90" fmla="*/ 929239 h 3992466"/>
                <a:gd name="connsiteX91" fmla="*/ 1087620 w 10201511"/>
                <a:gd name="connsiteY91" fmla="*/ 929239 h 3992466"/>
                <a:gd name="connsiteX92" fmla="*/ 924024 w 10201511"/>
                <a:gd name="connsiteY92" fmla="*/ 765643 h 3992466"/>
                <a:gd name="connsiteX93" fmla="*/ 1087620 w 10201511"/>
                <a:gd name="connsiteY93" fmla="*/ 602047 h 3992466"/>
                <a:gd name="connsiteX94" fmla="*/ 3876279 w 10201511"/>
                <a:gd name="connsiteY94" fmla="*/ 602047 h 3992466"/>
                <a:gd name="connsiteX95" fmla="*/ 3913973 w 10201511"/>
                <a:gd name="connsiteY95" fmla="*/ 576634 h 3992466"/>
                <a:gd name="connsiteX96" fmla="*/ 3957782 w 10201511"/>
                <a:gd name="connsiteY96" fmla="*/ 470867 h 3992466"/>
                <a:gd name="connsiteX97" fmla="*/ 3866428 w 10201511"/>
                <a:gd name="connsiteY97" fmla="*/ 333046 h 3992466"/>
                <a:gd name="connsiteX98" fmla="*/ 3837435 w 10201511"/>
                <a:gd name="connsiteY98" fmla="*/ 327192 h 3992466"/>
                <a:gd name="connsiteX99" fmla="*/ 3381569 w 10201511"/>
                <a:gd name="connsiteY99" fmla="*/ 327192 h 3992466"/>
                <a:gd name="connsiteX100" fmla="*/ 3217973 w 10201511"/>
                <a:gd name="connsiteY100" fmla="*/ 163596 h 3992466"/>
                <a:gd name="connsiteX101" fmla="*/ 3381569 w 10201511"/>
                <a:gd name="connsiteY101" fmla="*/ 0 h 3992466"/>
                <a:gd name="connsiteX0-1" fmla="*/ 6099207 w 10201511"/>
                <a:gd name="connsiteY0-2" fmla="*/ 3780628 h 3992466"/>
                <a:gd name="connsiteX1-3" fmla="*/ 6099207 w 10201511"/>
                <a:gd name="connsiteY1-4" fmla="*/ 3780629 h 3992466"/>
                <a:gd name="connsiteX2-5" fmla="*/ 6099207 w 10201511"/>
                <a:gd name="connsiteY2-6" fmla="*/ 3780629 h 3992466"/>
                <a:gd name="connsiteX3-7" fmla="*/ 6099207 w 10201511"/>
                <a:gd name="connsiteY3-8" fmla="*/ 3780628 h 3992466"/>
                <a:gd name="connsiteX4-9" fmla="*/ 3381569 w 10201511"/>
                <a:gd name="connsiteY4-10" fmla="*/ 0 h 3992466"/>
                <a:gd name="connsiteX5-11" fmla="*/ 5522861 w 10201511"/>
                <a:gd name="connsiteY5-12" fmla="*/ 0 h 3992466"/>
                <a:gd name="connsiteX6-13" fmla="*/ 5686457 w 10201511"/>
                <a:gd name="connsiteY6-14" fmla="*/ 163596 h 3992466"/>
                <a:gd name="connsiteX7-15" fmla="*/ 5522861 w 10201511"/>
                <a:gd name="connsiteY7-16" fmla="*/ 327192 h 3992466"/>
                <a:gd name="connsiteX8-17" fmla="*/ 5034043 w 10201511"/>
                <a:gd name="connsiteY8-18" fmla="*/ 327192 h 3992466"/>
                <a:gd name="connsiteX9-19" fmla="*/ 5005050 w 10201511"/>
                <a:gd name="connsiteY9-20" fmla="*/ 333046 h 3992466"/>
                <a:gd name="connsiteX10-21" fmla="*/ 4913696 w 10201511"/>
                <a:gd name="connsiteY10-22" fmla="*/ 470867 h 3992466"/>
                <a:gd name="connsiteX11-23" fmla="*/ 4957506 w 10201511"/>
                <a:gd name="connsiteY11-24" fmla="*/ 576634 h 3992466"/>
                <a:gd name="connsiteX12-25" fmla="*/ 4995199 w 10201511"/>
                <a:gd name="connsiteY12-26" fmla="*/ 602047 h 3992466"/>
                <a:gd name="connsiteX13-27" fmla="*/ 7209354 w 10201511"/>
                <a:gd name="connsiteY13-28" fmla="*/ 602047 h 3992466"/>
                <a:gd name="connsiteX14-29" fmla="*/ 7372950 w 10201511"/>
                <a:gd name="connsiteY14-30" fmla="*/ 765643 h 3992466"/>
                <a:gd name="connsiteX15-31" fmla="*/ 7209354 w 10201511"/>
                <a:gd name="connsiteY15-32" fmla="*/ 929239 h 3992466"/>
                <a:gd name="connsiteX16-33" fmla="*/ 5356511 w 10201511"/>
                <a:gd name="connsiteY16-34" fmla="*/ 929239 h 3992466"/>
                <a:gd name="connsiteX17-35" fmla="*/ 5339059 w 10201511"/>
                <a:gd name="connsiteY17-36" fmla="*/ 932762 h 3992466"/>
                <a:gd name="connsiteX18-37" fmla="*/ 5247705 w 10201511"/>
                <a:gd name="connsiteY18-38" fmla="*/ 1070584 h 3992466"/>
                <a:gd name="connsiteX19-39" fmla="*/ 5339059 w 10201511"/>
                <a:gd name="connsiteY19-40" fmla="*/ 1208406 h 3992466"/>
                <a:gd name="connsiteX20-41" fmla="*/ 5386899 w 10201511"/>
                <a:gd name="connsiteY20-42" fmla="*/ 1218064 h 3992466"/>
                <a:gd name="connsiteX21-43" fmla="*/ 6227277 w 10201511"/>
                <a:gd name="connsiteY21-44" fmla="*/ 1218064 h 3992466"/>
                <a:gd name="connsiteX22-45" fmla="*/ 6439300 w 10201511"/>
                <a:gd name="connsiteY22-46" fmla="*/ 1430087 h 3992466"/>
                <a:gd name="connsiteX23-47" fmla="*/ 6227277 w 10201511"/>
                <a:gd name="connsiteY23-48" fmla="*/ 1642110 h 3992466"/>
                <a:gd name="connsiteX24-49" fmla="*/ 5441631 w 10201511"/>
                <a:gd name="connsiteY24-50" fmla="*/ 1642110 h 3992466"/>
                <a:gd name="connsiteX25-51" fmla="*/ 5452013 w 10201511"/>
                <a:gd name="connsiteY25-52" fmla="*/ 1644206 h 3992466"/>
                <a:gd name="connsiteX26-53" fmla="*/ 5397280 w 10201511"/>
                <a:gd name="connsiteY26-54" fmla="*/ 1644206 h 3992466"/>
                <a:gd name="connsiteX27-55" fmla="*/ 5247704 w 10201511"/>
                <a:gd name="connsiteY27-56" fmla="*/ 1793782 h 3992466"/>
                <a:gd name="connsiteX28-57" fmla="*/ 5339058 w 10201511"/>
                <a:gd name="connsiteY28-58" fmla="*/ 1931604 h 3992466"/>
                <a:gd name="connsiteX29-59" fmla="*/ 5386898 w 10201511"/>
                <a:gd name="connsiteY29-60" fmla="*/ 1941262 h 3992466"/>
                <a:gd name="connsiteX30-61" fmla="*/ 8694084 w 10201511"/>
                <a:gd name="connsiteY30-62" fmla="*/ 1941262 h 3992466"/>
                <a:gd name="connsiteX31-63" fmla="*/ 8906107 w 10201511"/>
                <a:gd name="connsiteY31-64" fmla="*/ 2153285 h 3992466"/>
                <a:gd name="connsiteX32-65" fmla="*/ 8694084 w 10201511"/>
                <a:gd name="connsiteY32-66" fmla="*/ 2365308 h 3992466"/>
                <a:gd name="connsiteX33-67" fmla="*/ 7461677 w 10201511"/>
                <a:gd name="connsiteY33-68" fmla="*/ 2365308 h 3992466"/>
                <a:gd name="connsiteX34-69" fmla="*/ 7394326 w 10201511"/>
                <a:gd name="connsiteY34-70" fmla="*/ 2410717 h 3992466"/>
                <a:gd name="connsiteX35-71" fmla="*/ 7332226 w 10201511"/>
                <a:gd name="connsiteY35-72" fmla="*/ 2560640 h 3992466"/>
                <a:gd name="connsiteX36-73" fmla="*/ 7394326 w 10201511"/>
                <a:gd name="connsiteY36-74" fmla="*/ 2710563 h 3992466"/>
                <a:gd name="connsiteX37-75" fmla="*/ 7439859 w 10201511"/>
                <a:gd name="connsiteY37-76" fmla="*/ 2741262 h 3992466"/>
                <a:gd name="connsiteX38-77" fmla="*/ 9305196 w 10201511"/>
                <a:gd name="connsiteY38-78" fmla="*/ 2741262 h 3992466"/>
                <a:gd name="connsiteX39-79" fmla="*/ 9517219 w 10201511"/>
                <a:gd name="connsiteY39-80" fmla="*/ 2953285 h 3992466"/>
                <a:gd name="connsiteX40-81" fmla="*/ 9305196 w 10201511"/>
                <a:gd name="connsiteY40-82" fmla="*/ 3165308 h 3992466"/>
                <a:gd name="connsiteX41-83" fmla="*/ 8612841 w 10201511"/>
                <a:gd name="connsiteY41-84" fmla="*/ 3165308 h 3992466"/>
                <a:gd name="connsiteX42-85" fmla="*/ 8566326 w 10201511"/>
                <a:gd name="connsiteY42-86" fmla="*/ 3187670 h 3992466"/>
                <a:gd name="connsiteX43-87" fmla="*/ 8489576 w 10201511"/>
                <a:gd name="connsiteY43-88" fmla="*/ 3280872 h 3992466"/>
                <a:gd name="connsiteX44-89" fmla="*/ 8472929 w 10201511"/>
                <a:gd name="connsiteY44-90" fmla="*/ 3363328 h 3992466"/>
                <a:gd name="connsiteX45-91" fmla="*/ 8489576 w 10201511"/>
                <a:gd name="connsiteY45-92" fmla="*/ 3445784 h 3992466"/>
                <a:gd name="connsiteX46-93" fmla="*/ 8621772 w 10201511"/>
                <a:gd name="connsiteY46-94" fmla="*/ 3565640 h 3992466"/>
                <a:gd name="connsiteX47-95" fmla="*/ 8642619 w 10201511"/>
                <a:gd name="connsiteY47-96" fmla="*/ 3568792 h 3992466"/>
                <a:gd name="connsiteX48-97" fmla="*/ 9189371 w 10201511"/>
                <a:gd name="connsiteY48-98" fmla="*/ 3568792 h 3992466"/>
                <a:gd name="connsiteX49-99" fmla="*/ 9232064 w 10201511"/>
                <a:gd name="connsiteY49-100" fmla="*/ 3573096 h 3992466"/>
                <a:gd name="connsiteX50-101" fmla="*/ 9238727 w 10201511"/>
                <a:gd name="connsiteY50-102" fmla="*/ 3575164 h 3992466"/>
                <a:gd name="connsiteX51-103" fmla="*/ 10201511 w 10201511"/>
                <a:gd name="connsiteY51-104" fmla="*/ 3575165 h 3992466"/>
                <a:gd name="connsiteX52-105" fmla="*/ 10197819 w 10201511"/>
                <a:gd name="connsiteY52-106" fmla="*/ 3575537 h 3992466"/>
                <a:gd name="connsiteX53-107" fmla="*/ 9239928 w 10201511"/>
                <a:gd name="connsiteY53-108" fmla="*/ 3575537 h 3992466"/>
                <a:gd name="connsiteX54-109" fmla="*/ 9271827 w 10201511"/>
                <a:gd name="connsiteY54-110" fmla="*/ 3585439 h 3992466"/>
                <a:gd name="connsiteX55-111" fmla="*/ 9401208 w 10201511"/>
                <a:gd name="connsiteY55-112" fmla="*/ 3780629 h 3992466"/>
                <a:gd name="connsiteX56-113" fmla="*/ 9401207 w 10201511"/>
                <a:gd name="connsiteY56-114" fmla="*/ 3780629 h 3992466"/>
                <a:gd name="connsiteX57-115" fmla="*/ 9189370 w 10201511"/>
                <a:gd name="connsiteY57-116" fmla="*/ 3992466 h 3992466"/>
                <a:gd name="connsiteX58-117" fmla="*/ 6311044 w 10201511"/>
                <a:gd name="connsiteY58-118" fmla="*/ 3992465 h 3992466"/>
                <a:gd name="connsiteX59-119" fmla="*/ 6115854 w 10201511"/>
                <a:gd name="connsiteY59-120" fmla="*/ 3863084 h 3992466"/>
                <a:gd name="connsiteX60-121" fmla="*/ 6099207 w 10201511"/>
                <a:gd name="connsiteY60-122" fmla="*/ 3780629 h 3992466"/>
                <a:gd name="connsiteX61-123" fmla="*/ 6115854 w 10201511"/>
                <a:gd name="connsiteY61-124" fmla="*/ 3698173 h 3992466"/>
                <a:gd name="connsiteX62-125" fmla="*/ 6311044 w 10201511"/>
                <a:gd name="connsiteY62-126" fmla="*/ 3568792 h 3992466"/>
                <a:gd name="connsiteX63-127" fmla="*/ 6720010 w 10201511"/>
                <a:gd name="connsiteY63-128" fmla="*/ 3568792 h 3992466"/>
                <a:gd name="connsiteX64-129" fmla="*/ 6768790 w 10201511"/>
                <a:gd name="connsiteY64-130" fmla="*/ 3539196 h 3992466"/>
                <a:gd name="connsiteX65-131" fmla="*/ 6845947 w 10201511"/>
                <a:gd name="connsiteY65-132" fmla="*/ 3375589 h 3992466"/>
                <a:gd name="connsiteX66-133" fmla="*/ 6676654 w 10201511"/>
                <a:gd name="connsiteY66-134" fmla="*/ 3167874 h 3992466"/>
                <a:gd name="connsiteX67-135" fmla="*/ 6651205 w 10201511"/>
                <a:gd name="connsiteY67-136" fmla="*/ 3165308 h 3992466"/>
                <a:gd name="connsiteX68-137" fmla="*/ 3289941 w 10201511"/>
                <a:gd name="connsiteY68-138" fmla="*/ 3165308 h 3992466"/>
                <a:gd name="connsiteX69-139" fmla="*/ 3077918 w 10201511"/>
                <a:gd name="connsiteY69-140" fmla="*/ 2953285 h 3992466"/>
                <a:gd name="connsiteX70-141" fmla="*/ 3289941 w 10201511"/>
                <a:gd name="connsiteY70-142" fmla="*/ 2741262 h 3992466"/>
                <a:gd name="connsiteX71-143" fmla="*/ 4078173 w 10201511"/>
                <a:gd name="connsiteY71-144" fmla="*/ 2741262 h 3992466"/>
                <a:gd name="connsiteX72-145" fmla="*/ 4846854 w 10201511"/>
                <a:gd name="connsiteY72-146" fmla="*/ 2741262 h 3992466"/>
                <a:gd name="connsiteX73-147" fmla="*/ 5035879 w 10201511"/>
                <a:gd name="connsiteY73-148" fmla="*/ 2552237 h 3992466"/>
                <a:gd name="connsiteX74-149" fmla="*/ 4884949 w 10201511"/>
                <a:gd name="connsiteY74-150" fmla="*/ 2367052 h 3992466"/>
                <a:gd name="connsiteX75-151" fmla="*/ 4867646 w 10201511"/>
                <a:gd name="connsiteY75-152" fmla="*/ 2365308 h 3992466"/>
                <a:gd name="connsiteX76-153" fmla="*/ 2678829 w 10201511"/>
                <a:gd name="connsiteY76-154" fmla="*/ 2365308 h 3992466"/>
                <a:gd name="connsiteX77-155" fmla="*/ 2466806 w 10201511"/>
                <a:gd name="connsiteY77-156" fmla="*/ 2153285 h 3992466"/>
                <a:gd name="connsiteX78-157" fmla="*/ 2678829 w 10201511"/>
                <a:gd name="connsiteY78-158" fmla="*/ 1941262 h 3992466"/>
                <a:gd name="connsiteX79-159" fmla="*/ 4152596 w 10201511"/>
                <a:gd name="connsiteY79-160" fmla="*/ 1941262 h 3992466"/>
                <a:gd name="connsiteX80-161" fmla="*/ 4200436 w 10201511"/>
                <a:gd name="connsiteY80-162" fmla="*/ 1931604 h 3992466"/>
                <a:gd name="connsiteX81-163" fmla="*/ 4291790 w 10201511"/>
                <a:gd name="connsiteY81-164" fmla="*/ 1793782 h 3992466"/>
                <a:gd name="connsiteX82-165" fmla="*/ 4142214 w 10201511"/>
                <a:gd name="connsiteY82-166" fmla="*/ 1644206 h 3992466"/>
                <a:gd name="connsiteX83-167" fmla="*/ 3970674 w 10201511"/>
                <a:gd name="connsiteY83-168" fmla="*/ 1644206 h 3992466"/>
                <a:gd name="connsiteX84-169" fmla="*/ 3981056 w 10201511"/>
                <a:gd name="connsiteY84-170" fmla="*/ 1642110 h 3992466"/>
                <a:gd name="connsiteX85-171" fmla="*/ 212023 w 10201511"/>
                <a:gd name="connsiteY85-172" fmla="*/ 1642110 h 3992466"/>
                <a:gd name="connsiteX86-173" fmla="*/ 0 w 10201511"/>
                <a:gd name="connsiteY86-174" fmla="*/ 1430087 h 3992466"/>
                <a:gd name="connsiteX87-175" fmla="*/ 212023 w 10201511"/>
                <a:gd name="connsiteY87-176" fmla="*/ 1218064 h 3992466"/>
                <a:gd name="connsiteX88-177" fmla="*/ 3510154 w 10201511"/>
                <a:gd name="connsiteY88-178" fmla="*/ 1218064 h 3992466"/>
                <a:gd name="connsiteX89-179" fmla="*/ 3659730 w 10201511"/>
                <a:gd name="connsiteY89-180" fmla="*/ 1068488 h 3992466"/>
                <a:gd name="connsiteX90-181" fmla="*/ 3568376 w 10201511"/>
                <a:gd name="connsiteY90-182" fmla="*/ 930667 h 3992466"/>
                <a:gd name="connsiteX91-183" fmla="*/ 3561306 w 10201511"/>
                <a:gd name="connsiteY91-184" fmla="*/ 929239 h 3992466"/>
                <a:gd name="connsiteX92-185" fmla="*/ 1087620 w 10201511"/>
                <a:gd name="connsiteY92-186" fmla="*/ 929239 h 3992466"/>
                <a:gd name="connsiteX93-187" fmla="*/ 924024 w 10201511"/>
                <a:gd name="connsiteY93-188" fmla="*/ 765643 h 3992466"/>
                <a:gd name="connsiteX94-189" fmla="*/ 1087620 w 10201511"/>
                <a:gd name="connsiteY94-190" fmla="*/ 602047 h 3992466"/>
                <a:gd name="connsiteX95-191" fmla="*/ 3876279 w 10201511"/>
                <a:gd name="connsiteY95-192" fmla="*/ 602047 h 3992466"/>
                <a:gd name="connsiteX96-193" fmla="*/ 3913973 w 10201511"/>
                <a:gd name="connsiteY96-194" fmla="*/ 576634 h 3992466"/>
                <a:gd name="connsiteX97-195" fmla="*/ 3957782 w 10201511"/>
                <a:gd name="connsiteY97-196" fmla="*/ 470867 h 3992466"/>
                <a:gd name="connsiteX98-197" fmla="*/ 3866428 w 10201511"/>
                <a:gd name="connsiteY98-198" fmla="*/ 333046 h 3992466"/>
                <a:gd name="connsiteX99-199" fmla="*/ 3837435 w 10201511"/>
                <a:gd name="connsiteY99-200" fmla="*/ 327192 h 3992466"/>
                <a:gd name="connsiteX100-201" fmla="*/ 3381569 w 10201511"/>
                <a:gd name="connsiteY100-202" fmla="*/ 327192 h 3992466"/>
                <a:gd name="connsiteX101-203" fmla="*/ 3217973 w 10201511"/>
                <a:gd name="connsiteY101-204" fmla="*/ 163596 h 3992466"/>
                <a:gd name="connsiteX102" fmla="*/ 3381569 w 10201511"/>
                <a:gd name="connsiteY102" fmla="*/ 0 h 3992466"/>
                <a:gd name="connsiteX0-205" fmla="*/ 6099207 w 10201511"/>
                <a:gd name="connsiteY0-206" fmla="*/ 3780628 h 3992466"/>
                <a:gd name="connsiteX1-207" fmla="*/ 6099207 w 10201511"/>
                <a:gd name="connsiteY1-208" fmla="*/ 3780629 h 3992466"/>
                <a:gd name="connsiteX2-209" fmla="*/ 6099207 w 10201511"/>
                <a:gd name="connsiteY2-210" fmla="*/ 3780629 h 3992466"/>
                <a:gd name="connsiteX3-211" fmla="*/ 6099207 w 10201511"/>
                <a:gd name="connsiteY3-212" fmla="*/ 3780628 h 3992466"/>
                <a:gd name="connsiteX4-213" fmla="*/ 3381569 w 10201511"/>
                <a:gd name="connsiteY4-214" fmla="*/ 0 h 3992466"/>
                <a:gd name="connsiteX5-215" fmla="*/ 5522861 w 10201511"/>
                <a:gd name="connsiteY5-216" fmla="*/ 0 h 3992466"/>
                <a:gd name="connsiteX6-217" fmla="*/ 5686457 w 10201511"/>
                <a:gd name="connsiteY6-218" fmla="*/ 163596 h 3992466"/>
                <a:gd name="connsiteX7-219" fmla="*/ 5522861 w 10201511"/>
                <a:gd name="connsiteY7-220" fmla="*/ 327192 h 3992466"/>
                <a:gd name="connsiteX8-221" fmla="*/ 5034043 w 10201511"/>
                <a:gd name="connsiteY8-222" fmla="*/ 327192 h 3992466"/>
                <a:gd name="connsiteX9-223" fmla="*/ 5005050 w 10201511"/>
                <a:gd name="connsiteY9-224" fmla="*/ 333046 h 3992466"/>
                <a:gd name="connsiteX10-225" fmla="*/ 4913696 w 10201511"/>
                <a:gd name="connsiteY10-226" fmla="*/ 470867 h 3992466"/>
                <a:gd name="connsiteX11-227" fmla="*/ 4957506 w 10201511"/>
                <a:gd name="connsiteY11-228" fmla="*/ 576634 h 3992466"/>
                <a:gd name="connsiteX12-229" fmla="*/ 4995199 w 10201511"/>
                <a:gd name="connsiteY12-230" fmla="*/ 602047 h 3992466"/>
                <a:gd name="connsiteX13-231" fmla="*/ 7209354 w 10201511"/>
                <a:gd name="connsiteY13-232" fmla="*/ 602047 h 3992466"/>
                <a:gd name="connsiteX14-233" fmla="*/ 7372950 w 10201511"/>
                <a:gd name="connsiteY14-234" fmla="*/ 765643 h 3992466"/>
                <a:gd name="connsiteX15-235" fmla="*/ 7209354 w 10201511"/>
                <a:gd name="connsiteY15-236" fmla="*/ 929239 h 3992466"/>
                <a:gd name="connsiteX16-237" fmla="*/ 5356511 w 10201511"/>
                <a:gd name="connsiteY16-238" fmla="*/ 929239 h 3992466"/>
                <a:gd name="connsiteX17-239" fmla="*/ 5339059 w 10201511"/>
                <a:gd name="connsiteY17-240" fmla="*/ 932762 h 3992466"/>
                <a:gd name="connsiteX18-241" fmla="*/ 5247705 w 10201511"/>
                <a:gd name="connsiteY18-242" fmla="*/ 1070584 h 3992466"/>
                <a:gd name="connsiteX19-243" fmla="*/ 5339059 w 10201511"/>
                <a:gd name="connsiteY19-244" fmla="*/ 1208406 h 3992466"/>
                <a:gd name="connsiteX20-245" fmla="*/ 5386899 w 10201511"/>
                <a:gd name="connsiteY20-246" fmla="*/ 1218064 h 3992466"/>
                <a:gd name="connsiteX21-247" fmla="*/ 6227277 w 10201511"/>
                <a:gd name="connsiteY21-248" fmla="*/ 1218064 h 3992466"/>
                <a:gd name="connsiteX22-249" fmla="*/ 6439300 w 10201511"/>
                <a:gd name="connsiteY22-250" fmla="*/ 1430087 h 3992466"/>
                <a:gd name="connsiteX23-251" fmla="*/ 6227277 w 10201511"/>
                <a:gd name="connsiteY23-252" fmla="*/ 1642110 h 3992466"/>
                <a:gd name="connsiteX24-253" fmla="*/ 5441631 w 10201511"/>
                <a:gd name="connsiteY24-254" fmla="*/ 1642110 h 3992466"/>
                <a:gd name="connsiteX25-255" fmla="*/ 5452013 w 10201511"/>
                <a:gd name="connsiteY25-256" fmla="*/ 1644206 h 3992466"/>
                <a:gd name="connsiteX26-257" fmla="*/ 5397280 w 10201511"/>
                <a:gd name="connsiteY26-258" fmla="*/ 1644206 h 3992466"/>
                <a:gd name="connsiteX27-259" fmla="*/ 5247704 w 10201511"/>
                <a:gd name="connsiteY27-260" fmla="*/ 1793782 h 3992466"/>
                <a:gd name="connsiteX28-261" fmla="*/ 5339058 w 10201511"/>
                <a:gd name="connsiteY28-262" fmla="*/ 1931604 h 3992466"/>
                <a:gd name="connsiteX29-263" fmla="*/ 5386898 w 10201511"/>
                <a:gd name="connsiteY29-264" fmla="*/ 1941262 h 3992466"/>
                <a:gd name="connsiteX30-265" fmla="*/ 8694084 w 10201511"/>
                <a:gd name="connsiteY30-266" fmla="*/ 1941262 h 3992466"/>
                <a:gd name="connsiteX31-267" fmla="*/ 8906107 w 10201511"/>
                <a:gd name="connsiteY31-268" fmla="*/ 2153285 h 3992466"/>
                <a:gd name="connsiteX32-269" fmla="*/ 8694084 w 10201511"/>
                <a:gd name="connsiteY32-270" fmla="*/ 2365308 h 3992466"/>
                <a:gd name="connsiteX33-271" fmla="*/ 7461677 w 10201511"/>
                <a:gd name="connsiteY33-272" fmla="*/ 2365308 h 3992466"/>
                <a:gd name="connsiteX34-273" fmla="*/ 7394326 w 10201511"/>
                <a:gd name="connsiteY34-274" fmla="*/ 2410717 h 3992466"/>
                <a:gd name="connsiteX35-275" fmla="*/ 7332226 w 10201511"/>
                <a:gd name="connsiteY35-276" fmla="*/ 2560640 h 3992466"/>
                <a:gd name="connsiteX36-277" fmla="*/ 7394326 w 10201511"/>
                <a:gd name="connsiteY36-278" fmla="*/ 2710563 h 3992466"/>
                <a:gd name="connsiteX37-279" fmla="*/ 7439859 w 10201511"/>
                <a:gd name="connsiteY37-280" fmla="*/ 2741262 h 3992466"/>
                <a:gd name="connsiteX38-281" fmla="*/ 9305196 w 10201511"/>
                <a:gd name="connsiteY38-282" fmla="*/ 2741262 h 3992466"/>
                <a:gd name="connsiteX39-283" fmla="*/ 9517219 w 10201511"/>
                <a:gd name="connsiteY39-284" fmla="*/ 2953285 h 3992466"/>
                <a:gd name="connsiteX40-285" fmla="*/ 9305196 w 10201511"/>
                <a:gd name="connsiteY40-286" fmla="*/ 3165308 h 3992466"/>
                <a:gd name="connsiteX41-287" fmla="*/ 8612841 w 10201511"/>
                <a:gd name="connsiteY41-288" fmla="*/ 3165308 h 3992466"/>
                <a:gd name="connsiteX42-289" fmla="*/ 8566326 w 10201511"/>
                <a:gd name="connsiteY42-290" fmla="*/ 3187670 h 3992466"/>
                <a:gd name="connsiteX43-291" fmla="*/ 8489576 w 10201511"/>
                <a:gd name="connsiteY43-292" fmla="*/ 3280872 h 3992466"/>
                <a:gd name="connsiteX44-293" fmla="*/ 8472929 w 10201511"/>
                <a:gd name="connsiteY44-294" fmla="*/ 3363328 h 3992466"/>
                <a:gd name="connsiteX45-295" fmla="*/ 8489576 w 10201511"/>
                <a:gd name="connsiteY45-296" fmla="*/ 3445784 h 3992466"/>
                <a:gd name="connsiteX46-297" fmla="*/ 8621772 w 10201511"/>
                <a:gd name="connsiteY46-298" fmla="*/ 3565640 h 3992466"/>
                <a:gd name="connsiteX47-299" fmla="*/ 8642619 w 10201511"/>
                <a:gd name="connsiteY47-300" fmla="*/ 3568792 h 3992466"/>
                <a:gd name="connsiteX48-301" fmla="*/ 9189371 w 10201511"/>
                <a:gd name="connsiteY48-302" fmla="*/ 3568792 h 3992466"/>
                <a:gd name="connsiteX49-303" fmla="*/ 9232064 w 10201511"/>
                <a:gd name="connsiteY49-304" fmla="*/ 3573096 h 3992466"/>
                <a:gd name="connsiteX50-305" fmla="*/ 9238727 w 10201511"/>
                <a:gd name="connsiteY50-306" fmla="*/ 3575164 h 3992466"/>
                <a:gd name="connsiteX51-307" fmla="*/ 10201511 w 10201511"/>
                <a:gd name="connsiteY51-308" fmla="*/ 3575165 h 3992466"/>
                <a:gd name="connsiteX52-309" fmla="*/ 9239928 w 10201511"/>
                <a:gd name="connsiteY52-310" fmla="*/ 3575537 h 3992466"/>
                <a:gd name="connsiteX53-311" fmla="*/ 9271827 w 10201511"/>
                <a:gd name="connsiteY53-312" fmla="*/ 3585439 h 3992466"/>
                <a:gd name="connsiteX54-313" fmla="*/ 9401208 w 10201511"/>
                <a:gd name="connsiteY54-314" fmla="*/ 3780629 h 3992466"/>
                <a:gd name="connsiteX55-315" fmla="*/ 9401207 w 10201511"/>
                <a:gd name="connsiteY55-316" fmla="*/ 3780629 h 3992466"/>
                <a:gd name="connsiteX56-317" fmla="*/ 9189370 w 10201511"/>
                <a:gd name="connsiteY56-318" fmla="*/ 3992466 h 3992466"/>
                <a:gd name="connsiteX57-319" fmla="*/ 6311044 w 10201511"/>
                <a:gd name="connsiteY57-320" fmla="*/ 3992465 h 3992466"/>
                <a:gd name="connsiteX58-321" fmla="*/ 6115854 w 10201511"/>
                <a:gd name="connsiteY58-322" fmla="*/ 3863084 h 3992466"/>
                <a:gd name="connsiteX59-323" fmla="*/ 6099207 w 10201511"/>
                <a:gd name="connsiteY59-324" fmla="*/ 3780629 h 3992466"/>
                <a:gd name="connsiteX60-325" fmla="*/ 6115854 w 10201511"/>
                <a:gd name="connsiteY60-326" fmla="*/ 3698173 h 3992466"/>
                <a:gd name="connsiteX61-327" fmla="*/ 6311044 w 10201511"/>
                <a:gd name="connsiteY61-328" fmla="*/ 3568792 h 3992466"/>
                <a:gd name="connsiteX62-329" fmla="*/ 6720010 w 10201511"/>
                <a:gd name="connsiteY62-330" fmla="*/ 3568792 h 3992466"/>
                <a:gd name="connsiteX63-331" fmla="*/ 6768790 w 10201511"/>
                <a:gd name="connsiteY63-332" fmla="*/ 3539196 h 3992466"/>
                <a:gd name="connsiteX64-333" fmla="*/ 6845947 w 10201511"/>
                <a:gd name="connsiteY64-334" fmla="*/ 3375589 h 3992466"/>
                <a:gd name="connsiteX65-335" fmla="*/ 6676654 w 10201511"/>
                <a:gd name="connsiteY65-336" fmla="*/ 3167874 h 3992466"/>
                <a:gd name="connsiteX66-337" fmla="*/ 6651205 w 10201511"/>
                <a:gd name="connsiteY66-338" fmla="*/ 3165308 h 3992466"/>
                <a:gd name="connsiteX67-339" fmla="*/ 3289941 w 10201511"/>
                <a:gd name="connsiteY67-340" fmla="*/ 3165308 h 3992466"/>
                <a:gd name="connsiteX68-341" fmla="*/ 3077918 w 10201511"/>
                <a:gd name="connsiteY68-342" fmla="*/ 2953285 h 3992466"/>
                <a:gd name="connsiteX69-343" fmla="*/ 3289941 w 10201511"/>
                <a:gd name="connsiteY69-344" fmla="*/ 2741262 h 3992466"/>
                <a:gd name="connsiteX70-345" fmla="*/ 4078173 w 10201511"/>
                <a:gd name="connsiteY70-346" fmla="*/ 2741262 h 3992466"/>
                <a:gd name="connsiteX71-347" fmla="*/ 4846854 w 10201511"/>
                <a:gd name="connsiteY71-348" fmla="*/ 2741262 h 3992466"/>
                <a:gd name="connsiteX72-349" fmla="*/ 5035879 w 10201511"/>
                <a:gd name="connsiteY72-350" fmla="*/ 2552237 h 3992466"/>
                <a:gd name="connsiteX73-351" fmla="*/ 4884949 w 10201511"/>
                <a:gd name="connsiteY73-352" fmla="*/ 2367052 h 3992466"/>
                <a:gd name="connsiteX74-353" fmla="*/ 4867646 w 10201511"/>
                <a:gd name="connsiteY74-354" fmla="*/ 2365308 h 3992466"/>
                <a:gd name="connsiteX75-355" fmla="*/ 2678829 w 10201511"/>
                <a:gd name="connsiteY75-356" fmla="*/ 2365308 h 3992466"/>
                <a:gd name="connsiteX76-357" fmla="*/ 2466806 w 10201511"/>
                <a:gd name="connsiteY76-358" fmla="*/ 2153285 h 3992466"/>
                <a:gd name="connsiteX77-359" fmla="*/ 2678829 w 10201511"/>
                <a:gd name="connsiteY77-360" fmla="*/ 1941262 h 3992466"/>
                <a:gd name="connsiteX78-361" fmla="*/ 4152596 w 10201511"/>
                <a:gd name="connsiteY78-362" fmla="*/ 1941262 h 3992466"/>
                <a:gd name="connsiteX79-363" fmla="*/ 4200436 w 10201511"/>
                <a:gd name="connsiteY79-364" fmla="*/ 1931604 h 3992466"/>
                <a:gd name="connsiteX80-365" fmla="*/ 4291790 w 10201511"/>
                <a:gd name="connsiteY80-366" fmla="*/ 1793782 h 3992466"/>
                <a:gd name="connsiteX81-367" fmla="*/ 4142214 w 10201511"/>
                <a:gd name="connsiteY81-368" fmla="*/ 1644206 h 3992466"/>
                <a:gd name="connsiteX82-369" fmla="*/ 3970674 w 10201511"/>
                <a:gd name="connsiteY82-370" fmla="*/ 1644206 h 3992466"/>
                <a:gd name="connsiteX83-371" fmla="*/ 3981056 w 10201511"/>
                <a:gd name="connsiteY83-372" fmla="*/ 1642110 h 3992466"/>
                <a:gd name="connsiteX84-373" fmla="*/ 212023 w 10201511"/>
                <a:gd name="connsiteY84-374" fmla="*/ 1642110 h 3992466"/>
                <a:gd name="connsiteX85-375" fmla="*/ 0 w 10201511"/>
                <a:gd name="connsiteY85-376" fmla="*/ 1430087 h 3992466"/>
                <a:gd name="connsiteX86-377" fmla="*/ 212023 w 10201511"/>
                <a:gd name="connsiteY86-378" fmla="*/ 1218064 h 3992466"/>
                <a:gd name="connsiteX87-379" fmla="*/ 3510154 w 10201511"/>
                <a:gd name="connsiteY87-380" fmla="*/ 1218064 h 3992466"/>
                <a:gd name="connsiteX88-381" fmla="*/ 3659730 w 10201511"/>
                <a:gd name="connsiteY88-382" fmla="*/ 1068488 h 3992466"/>
                <a:gd name="connsiteX89-383" fmla="*/ 3568376 w 10201511"/>
                <a:gd name="connsiteY89-384" fmla="*/ 930667 h 3992466"/>
                <a:gd name="connsiteX90-385" fmla="*/ 3561306 w 10201511"/>
                <a:gd name="connsiteY90-386" fmla="*/ 929239 h 3992466"/>
                <a:gd name="connsiteX91-387" fmla="*/ 1087620 w 10201511"/>
                <a:gd name="connsiteY91-388" fmla="*/ 929239 h 3992466"/>
                <a:gd name="connsiteX92-389" fmla="*/ 924024 w 10201511"/>
                <a:gd name="connsiteY92-390" fmla="*/ 765643 h 3992466"/>
                <a:gd name="connsiteX93-391" fmla="*/ 1087620 w 10201511"/>
                <a:gd name="connsiteY93-392" fmla="*/ 602047 h 3992466"/>
                <a:gd name="connsiteX94-393" fmla="*/ 3876279 w 10201511"/>
                <a:gd name="connsiteY94-394" fmla="*/ 602047 h 3992466"/>
                <a:gd name="connsiteX95-395" fmla="*/ 3913973 w 10201511"/>
                <a:gd name="connsiteY95-396" fmla="*/ 576634 h 3992466"/>
                <a:gd name="connsiteX96-397" fmla="*/ 3957782 w 10201511"/>
                <a:gd name="connsiteY96-398" fmla="*/ 470867 h 3992466"/>
                <a:gd name="connsiteX97-399" fmla="*/ 3866428 w 10201511"/>
                <a:gd name="connsiteY97-400" fmla="*/ 333046 h 3992466"/>
                <a:gd name="connsiteX98-401" fmla="*/ 3837435 w 10201511"/>
                <a:gd name="connsiteY98-402" fmla="*/ 327192 h 3992466"/>
                <a:gd name="connsiteX99-403" fmla="*/ 3381569 w 10201511"/>
                <a:gd name="connsiteY99-404" fmla="*/ 327192 h 3992466"/>
                <a:gd name="connsiteX100-405" fmla="*/ 3217973 w 10201511"/>
                <a:gd name="connsiteY100-406" fmla="*/ 163596 h 3992466"/>
                <a:gd name="connsiteX101-407" fmla="*/ 3381569 w 10201511"/>
                <a:gd name="connsiteY101-408" fmla="*/ 0 h 3992466"/>
                <a:gd name="connsiteX0-409" fmla="*/ 6099207 w 9517219"/>
                <a:gd name="connsiteY0-410" fmla="*/ 3780628 h 3992466"/>
                <a:gd name="connsiteX1-411" fmla="*/ 6099207 w 9517219"/>
                <a:gd name="connsiteY1-412" fmla="*/ 3780629 h 3992466"/>
                <a:gd name="connsiteX2-413" fmla="*/ 6099207 w 9517219"/>
                <a:gd name="connsiteY2-414" fmla="*/ 3780629 h 3992466"/>
                <a:gd name="connsiteX3-415" fmla="*/ 6099207 w 9517219"/>
                <a:gd name="connsiteY3-416" fmla="*/ 3780628 h 3992466"/>
                <a:gd name="connsiteX4-417" fmla="*/ 3381569 w 9517219"/>
                <a:gd name="connsiteY4-418" fmla="*/ 0 h 3992466"/>
                <a:gd name="connsiteX5-419" fmla="*/ 5522861 w 9517219"/>
                <a:gd name="connsiteY5-420" fmla="*/ 0 h 3992466"/>
                <a:gd name="connsiteX6-421" fmla="*/ 5686457 w 9517219"/>
                <a:gd name="connsiteY6-422" fmla="*/ 163596 h 3992466"/>
                <a:gd name="connsiteX7-423" fmla="*/ 5522861 w 9517219"/>
                <a:gd name="connsiteY7-424" fmla="*/ 327192 h 3992466"/>
                <a:gd name="connsiteX8-425" fmla="*/ 5034043 w 9517219"/>
                <a:gd name="connsiteY8-426" fmla="*/ 327192 h 3992466"/>
                <a:gd name="connsiteX9-427" fmla="*/ 5005050 w 9517219"/>
                <a:gd name="connsiteY9-428" fmla="*/ 333046 h 3992466"/>
                <a:gd name="connsiteX10-429" fmla="*/ 4913696 w 9517219"/>
                <a:gd name="connsiteY10-430" fmla="*/ 470867 h 3992466"/>
                <a:gd name="connsiteX11-431" fmla="*/ 4957506 w 9517219"/>
                <a:gd name="connsiteY11-432" fmla="*/ 576634 h 3992466"/>
                <a:gd name="connsiteX12-433" fmla="*/ 4995199 w 9517219"/>
                <a:gd name="connsiteY12-434" fmla="*/ 602047 h 3992466"/>
                <a:gd name="connsiteX13-435" fmla="*/ 7209354 w 9517219"/>
                <a:gd name="connsiteY13-436" fmla="*/ 602047 h 3992466"/>
                <a:gd name="connsiteX14-437" fmla="*/ 7372950 w 9517219"/>
                <a:gd name="connsiteY14-438" fmla="*/ 765643 h 3992466"/>
                <a:gd name="connsiteX15-439" fmla="*/ 7209354 w 9517219"/>
                <a:gd name="connsiteY15-440" fmla="*/ 929239 h 3992466"/>
                <a:gd name="connsiteX16-441" fmla="*/ 5356511 w 9517219"/>
                <a:gd name="connsiteY16-442" fmla="*/ 929239 h 3992466"/>
                <a:gd name="connsiteX17-443" fmla="*/ 5339059 w 9517219"/>
                <a:gd name="connsiteY17-444" fmla="*/ 932762 h 3992466"/>
                <a:gd name="connsiteX18-445" fmla="*/ 5247705 w 9517219"/>
                <a:gd name="connsiteY18-446" fmla="*/ 1070584 h 3992466"/>
                <a:gd name="connsiteX19-447" fmla="*/ 5339059 w 9517219"/>
                <a:gd name="connsiteY19-448" fmla="*/ 1208406 h 3992466"/>
                <a:gd name="connsiteX20-449" fmla="*/ 5386899 w 9517219"/>
                <a:gd name="connsiteY20-450" fmla="*/ 1218064 h 3992466"/>
                <a:gd name="connsiteX21-451" fmla="*/ 6227277 w 9517219"/>
                <a:gd name="connsiteY21-452" fmla="*/ 1218064 h 3992466"/>
                <a:gd name="connsiteX22-453" fmla="*/ 6439300 w 9517219"/>
                <a:gd name="connsiteY22-454" fmla="*/ 1430087 h 3992466"/>
                <a:gd name="connsiteX23-455" fmla="*/ 6227277 w 9517219"/>
                <a:gd name="connsiteY23-456" fmla="*/ 1642110 h 3992466"/>
                <a:gd name="connsiteX24-457" fmla="*/ 5441631 w 9517219"/>
                <a:gd name="connsiteY24-458" fmla="*/ 1642110 h 3992466"/>
                <a:gd name="connsiteX25-459" fmla="*/ 5452013 w 9517219"/>
                <a:gd name="connsiteY25-460" fmla="*/ 1644206 h 3992466"/>
                <a:gd name="connsiteX26-461" fmla="*/ 5397280 w 9517219"/>
                <a:gd name="connsiteY26-462" fmla="*/ 1644206 h 3992466"/>
                <a:gd name="connsiteX27-463" fmla="*/ 5247704 w 9517219"/>
                <a:gd name="connsiteY27-464" fmla="*/ 1793782 h 3992466"/>
                <a:gd name="connsiteX28-465" fmla="*/ 5339058 w 9517219"/>
                <a:gd name="connsiteY28-466" fmla="*/ 1931604 h 3992466"/>
                <a:gd name="connsiteX29-467" fmla="*/ 5386898 w 9517219"/>
                <a:gd name="connsiteY29-468" fmla="*/ 1941262 h 3992466"/>
                <a:gd name="connsiteX30-469" fmla="*/ 8694084 w 9517219"/>
                <a:gd name="connsiteY30-470" fmla="*/ 1941262 h 3992466"/>
                <a:gd name="connsiteX31-471" fmla="*/ 8906107 w 9517219"/>
                <a:gd name="connsiteY31-472" fmla="*/ 2153285 h 3992466"/>
                <a:gd name="connsiteX32-473" fmla="*/ 8694084 w 9517219"/>
                <a:gd name="connsiteY32-474" fmla="*/ 2365308 h 3992466"/>
                <a:gd name="connsiteX33-475" fmla="*/ 7461677 w 9517219"/>
                <a:gd name="connsiteY33-476" fmla="*/ 2365308 h 3992466"/>
                <a:gd name="connsiteX34-477" fmla="*/ 7394326 w 9517219"/>
                <a:gd name="connsiteY34-478" fmla="*/ 2410717 h 3992466"/>
                <a:gd name="connsiteX35-479" fmla="*/ 7332226 w 9517219"/>
                <a:gd name="connsiteY35-480" fmla="*/ 2560640 h 3992466"/>
                <a:gd name="connsiteX36-481" fmla="*/ 7394326 w 9517219"/>
                <a:gd name="connsiteY36-482" fmla="*/ 2710563 h 3992466"/>
                <a:gd name="connsiteX37-483" fmla="*/ 7439859 w 9517219"/>
                <a:gd name="connsiteY37-484" fmla="*/ 2741262 h 3992466"/>
                <a:gd name="connsiteX38-485" fmla="*/ 9305196 w 9517219"/>
                <a:gd name="connsiteY38-486" fmla="*/ 2741262 h 3992466"/>
                <a:gd name="connsiteX39-487" fmla="*/ 9517219 w 9517219"/>
                <a:gd name="connsiteY39-488" fmla="*/ 2953285 h 3992466"/>
                <a:gd name="connsiteX40-489" fmla="*/ 9305196 w 9517219"/>
                <a:gd name="connsiteY40-490" fmla="*/ 3165308 h 3992466"/>
                <a:gd name="connsiteX41-491" fmla="*/ 8612841 w 9517219"/>
                <a:gd name="connsiteY41-492" fmla="*/ 3165308 h 3992466"/>
                <a:gd name="connsiteX42-493" fmla="*/ 8566326 w 9517219"/>
                <a:gd name="connsiteY42-494" fmla="*/ 3187670 h 3992466"/>
                <a:gd name="connsiteX43-495" fmla="*/ 8489576 w 9517219"/>
                <a:gd name="connsiteY43-496" fmla="*/ 3280872 h 3992466"/>
                <a:gd name="connsiteX44-497" fmla="*/ 8472929 w 9517219"/>
                <a:gd name="connsiteY44-498" fmla="*/ 3363328 h 3992466"/>
                <a:gd name="connsiteX45-499" fmla="*/ 8489576 w 9517219"/>
                <a:gd name="connsiteY45-500" fmla="*/ 3445784 h 3992466"/>
                <a:gd name="connsiteX46-501" fmla="*/ 8621772 w 9517219"/>
                <a:gd name="connsiteY46-502" fmla="*/ 3565640 h 3992466"/>
                <a:gd name="connsiteX47-503" fmla="*/ 8642619 w 9517219"/>
                <a:gd name="connsiteY47-504" fmla="*/ 3568792 h 3992466"/>
                <a:gd name="connsiteX48-505" fmla="*/ 9189371 w 9517219"/>
                <a:gd name="connsiteY48-506" fmla="*/ 3568792 h 3992466"/>
                <a:gd name="connsiteX49-507" fmla="*/ 9232064 w 9517219"/>
                <a:gd name="connsiteY49-508" fmla="*/ 3573096 h 3992466"/>
                <a:gd name="connsiteX50-509" fmla="*/ 9238727 w 9517219"/>
                <a:gd name="connsiteY50-510" fmla="*/ 3575164 h 3992466"/>
                <a:gd name="connsiteX51-511" fmla="*/ 9239928 w 9517219"/>
                <a:gd name="connsiteY51-512" fmla="*/ 3575537 h 3992466"/>
                <a:gd name="connsiteX52-513" fmla="*/ 9271827 w 9517219"/>
                <a:gd name="connsiteY52-514" fmla="*/ 3585439 h 3992466"/>
                <a:gd name="connsiteX53-515" fmla="*/ 9401208 w 9517219"/>
                <a:gd name="connsiteY53-516" fmla="*/ 3780629 h 3992466"/>
                <a:gd name="connsiteX54-517" fmla="*/ 9401207 w 9517219"/>
                <a:gd name="connsiteY54-518" fmla="*/ 3780629 h 3992466"/>
                <a:gd name="connsiteX55-519" fmla="*/ 9189370 w 9517219"/>
                <a:gd name="connsiteY55-520" fmla="*/ 3992466 h 3992466"/>
                <a:gd name="connsiteX56-521" fmla="*/ 6311044 w 9517219"/>
                <a:gd name="connsiteY56-522" fmla="*/ 3992465 h 3992466"/>
                <a:gd name="connsiteX57-523" fmla="*/ 6115854 w 9517219"/>
                <a:gd name="connsiteY57-524" fmla="*/ 3863084 h 3992466"/>
                <a:gd name="connsiteX58-525" fmla="*/ 6099207 w 9517219"/>
                <a:gd name="connsiteY58-526" fmla="*/ 3780629 h 3992466"/>
                <a:gd name="connsiteX59-527" fmla="*/ 6115854 w 9517219"/>
                <a:gd name="connsiteY59-528" fmla="*/ 3698173 h 3992466"/>
                <a:gd name="connsiteX60-529" fmla="*/ 6311044 w 9517219"/>
                <a:gd name="connsiteY60-530" fmla="*/ 3568792 h 3992466"/>
                <a:gd name="connsiteX61-531" fmla="*/ 6720010 w 9517219"/>
                <a:gd name="connsiteY61-532" fmla="*/ 3568792 h 3992466"/>
                <a:gd name="connsiteX62-533" fmla="*/ 6768790 w 9517219"/>
                <a:gd name="connsiteY62-534" fmla="*/ 3539196 h 3992466"/>
                <a:gd name="connsiteX63-535" fmla="*/ 6845947 w 9517219"/>
                <a:gd name="connsiteY63-536" fmla="*/ 3375589 h 3992466"/>
                <a:gd name="connsiteX64-537" fmla="*/ 6676654 w 9517219"/>
                <a:gd name="connsiteY64-538" fmla="*/ 3167874 h 3992466"/>
                <a:gd name="connsiteX65-539" fmla="*/ 6651205 w 9517219"/>
                <a:gd name="connsiteY65-540" fmla="*/ 3165308 h 3992466"/>
                <a:gd name="connsiteX66-541" fmla="*/ 3289941 w 9517219"/>
                <a:gd name="connsiteY66-542" fmla="*/ 3165308 h 3992466"/>
                <a:gd name="connsiteX67-543" fmla="*/ 3077918 w 9517219"/>
                <a:gd name="connsiteY67-544" fmla="*/ 2953285 h 3992466"/>
                <a:gd name="connsiteX68-545" fmla="*/ 3289941 w 9517219"/>
                <a:gd name="connsiteY68-546" fmla="*/ 2741262 h 3992466"/>
                <a:gd name="connsiteX69-547" fmla="*/ 4078173 w 9517219"/>
                <a:gd name="connsiteY69-548" fmla="*/ 2741262 h 3992466"/>
                <a:gd name="connsiteX70-549" fmla="*/ 4846854 w 9517219"/>
                <a:gd name="connsiteY70-550" fmla="*/ 2741262 h 3992466"/>
                <a:gd name="connsiteX71-551" fmla="*/ 5035879 w 9517219"/>
                <a:gd name="connsiteY71-552" fmla="*/ 2552237 h 3992466"/>
                <a:gd name="connsiteX72-553" fmla="*/ 4884949 w 9517219"/>
                <a:gd name="connsiteY72-554" fmla="*/ 2367052 h 3992466"/>
                <a:gd name="connsiteX73-555" fmla="*/ 4867646 w 9517219"/>
                <a:gd name="connsiteY73-556" fmla="*/ 2365308 h 3992466"/>
                <a:gd name="connsiteX74-557" fmla="*/ 2678829 w 9517219"/>
                <a:gd name="connsiteY74-558" fmla="*/ 2365308 h 3992466"/>
                <a:gd name="connsiteX75-559" fmla="*/ 2466806 w 9517219"/>
                <a:gd name="connsiteY75-560" fmla="*/ 2153285 h 3992466"/>
                <a:gd name="connsiteX76-561" fmla="*/ 2678829 w 9517219"/>
                <a:gd name="connsiteY76-562" fmla="*/ 1941262 h 3992466"/>
                <a:gd name="connsiteX77-563" fmla="*/ 4152596 w 9517219"/>
                <a:gd name="connsiteY77-564" fmla="*/ 1941262 h 3992466"/>
                <a:gd name="connsiteX78-565" fmla="*/ 4200436 w 9517219"/>
                <a:gd name="connsiteY78-566" fmla="*/ 1931604 h 3992466"/>
                <a:gd name="connsiteX79-567" fmla="*/ 4291790 w 9517219"/>
                <a:gd name="connsiteY79-568" fmla="*/ 1793782 h 3992466"/>
                <a:gd name="connsiteX80-569" fmla="*/ 4142214 w 9517219"/>
                <a:gd name="connsiteY80-570" fmla="*/ 1644206 h 3992466"/>
                <a:gd name="connsiteX81-571" fmla="*/ 3970674 w 9517219"/>
                <a:gd name="connsiteY81-572" fmla="*/ 1644206 h 3992466"/>
                <a:gd name="connsiteX82-573" fmla="*/ 3981056 w 9517219"/>
                <a:gd name="connsiteY82-574" fmla="*/ 1642110 h 3992466"/>
                <a:gd name="connsiteX83-575" fmla="*/ 212023 w 9517219"/>
                <a:gd name="connsiteY83-576" fmla="*/ 1642110 h 3992466"/>
                <a:gd name="connsiteX84-577" fmla="*/ 0 w 9517219"/>
                <a:gd name="connsiteY84-578" fmla="*/ 1430087 h 3992466"/>
                <a:gd name="connsiteX85-579" fmla="*/ 212023 w 9517219"/>
                <a:gd name="connsiteY85-580" fmla="*/ 1218064 h 3992466"/>
                <a:gd name="connsiteX86-581" fmla="*/ 3510154 w 9517219"/>
                <a:gd name="connsiteY86-582" fmla="*/ 1218064 h 3992466"/>
                <a:gd name="connsiteX87-583" fmla="*/ 3659730 w 9517219"/>
                <a:gd name="connsiteY87-584" fmla="*/ 1068488 h 3992466"/>
                <a:gd name="connsiteX88-585" fmla="*/ 3568376 w 9517219"/>
                <a:gd name="connsiteY88-586" fmla="*/ 930667 h 3992466"/>
                <a:gd name="connsiteX89-587" fmla="*/ 3561306 w 9517219"/>
                <a:gd name="connsiteY89-588" fmla="*/ 929239 h 3992466"/>
                <a:gd name="connsiteX90-589" fmla="*/ 1087620 w 9517219"/>
                <a:gd name="connsiteY90-590" fmla="*/ 929239 h 3992466"/>
                <a:gd name="connsiteX91-591" fmla="*/ 924024 w 9517219"/>
                <a:gd name="connsiteY91-592" fmla="*/ 765643 h 3992466"/>
                <a:gd name="connsiteX92-593" fmla="*/ 1087620 w 9517219"/>
                <a:gd name="connsiteY92-594" fmla="*/ 602047 h 3992466"/>
                <a:gd name="connsiteX93-595" fmla="*/ 3876279 w 9517219"/>
                <a:gd name="connsiteY93-596" fmla="*/ 602047 h 3992466"/>
                <a:gd name="connsiteX94-597" fmla="*/ 3913973 w 9517219"/>
                <a:gd name="connsiteY94-598" fmla="*/ 576634 h 3992466"/>
                <a:gd name="connsiteX95-599" fmla="*/ 3957782 w 9517219"/>
                <a:gd name="connsiteY95-600" fmla="*/ 470867 h 3992466"/>
                <a:gd name="connsiteX96-601" fmla="*/ 3866428 w 9517219"/>
                <a:gd name="connsiteY96-602" fmla="*/ 333046 h 3992466"/>
                <a:gd name="connsiteX97-603" fmla="*/ 3837435 w 9517219"/>
                <a:gd name="connsiteY97-604" fmla="*/ 327192 h 3992466"/>
                <a:gd name="connsiteX98-605" fmla="*/ 3381569 w 9517219"/>
                <a:gd name="connsiteY98-606" fmla="*/ 327192 h 3992466"/>
                <a:gd name="connsiteX99-607" fmla="*/ 3217973 w 9517219"/>
                <a:gd name="connsiteY99-608" fmla="*/ 163596 h 3992466"/>
                <a:gd name="connsiteX100-609" fmla="*/ 3381569 w 9517219"/>
                <a:gd name="connsiteY100-610" fmla="*/ 0 h 3992466"/>
                <a:gd name="connsiteX0-611" fmla="*/ 6099207 w 9517219"/>
                <a:gd name="connsiteY0-612" fmla="*/ 3780628 h 3992466"/>
                <a:gd name="connsiteX1-613" fmla="*/ 6099207 w 9517219"/>
                <a:gd name="connsiteY1-614" fmla="*/ 3780629 h 3992466"/>
                <a:gd name="connsiteX2-615" fmla="*/ 6099207 w 9517219"/>
                <a:gd name="connsiteY2-616" fmla="*/ 3780629 h 3992466"/>
                <a:gd name="connsiteX3-617" fmla="*/ 6099207 w 9517219"/>
                <a:gd name="connsiteY3-618" fmla="*/ 3780628 h 3992466"/>
                <a:gd name="connsiteX4-619" fmla="*/ 3381569 w 9517219"/>
                <a:gd name="connsiteY4-620" fmla="*/ 0 h 3992466"/>
                <a:gd name="connsiteX5-621" fmla="*/ 5522861 w 9517219"/>
                <a:gd name="connsiteY5-622" fmla="*/ 0 h 3992466"/>
                <a:gd name="connsiteX6-623" fmla="*/ 5686457 w 9517219"/>
                <a:gd name="connsiteY6-624" fmla="*/ 163596 h 3992466"/>
                <a:gd name="connsiteX7-625" fmla="*/ 5522861 w 9517219"/>
                <a:gd name="connsiteY7-626" fmla="*/ 327192 h 3992466"/>
                <a:gd name="connsiteX8-627" fmla="*/ 5034043 w 9517219"/>
                <a:gd name="connsiteY8-628" fmla="*/ 327192 h 3992466"/>
                <a:gd name="connsiteX9-629" fmla="*/ 5005050 w 9517219"/>
                <a:gd name="connsiteY9-630" fmla="*/ 333046 h 3992466"/>
                <a:gd name="connsiteX10-631" fmla="*/ 4913696 w 9517219"/>
                <a:gd name="connsiteY10-632" fmla="*/ 470867 h 3992466"/>
                <a:gd name="connsiteX11-633" fmla="*/ 4957506 w 9517219"/>
                <a:gd name="connsiteY11-634" fmla="*/ 576634 h 3992466"/>
                <a:gd name="connsiteX12-635" fmla="*/ 4995199 w 9517219"/>
                <a:gd name="connsiteY12-636" fmla="*/ 602047 h 3992466"/>
                <a:gd name="connsiteX13-637" fmla="*/ 7209354 w 9517219"/>
                <a:gd name="connsiteY13-638" fmla="*/ 602047 h 3992466"/>
                <a:gd name="connsiteX14-639" fmla="*/ 7372950 w 9517219"/>
                <a:gd name="connsiteY14-640" fmla="*/ 765643 h 3992466"/>
                <a:gd name="connsiteX15-641" fmla="*/ 7209354 w 9517219"/>
                <a:gd name="connsiteY15-642" fmla="*/ 929239 h 3992466"/>
                <a:gd name="connsiteX16-643" fmla="*/ 5356511 w 9517219"/>
                <a:gd name="connsiteY16-644" fmla="*/ 929239 h 3992466"/>
                <a:gd name="connsiteX17-645" fmla="*/ 5339059 w 9517219"/>
                <a:gd name="connsiteY17-646" fmla="*/ 932762 h 3992466"/>
                <a:gd name="connsiteX18-647" fmla="*/ 5247705 w 9517219"/>
                <a:gd name="connsiteY18-648" fmla="*/ 1070584 h 3992466"/>
                <a:gd name="connsiteX19-649" fmla="*/ 5339059 w 9517219"/>
                <a:gd name="connsiteY19-650" fmla="*/ 1208406 h 3992466"/>
                <a:gd name="connsiteX20-651" fmla="*/ 5386899 w 9517219"/>
                <a:gd name="connsiteY20-652" fmla="*/ 1218064 h 3992466"/>
                <a:gd name="connsiteX21-653" fmla="*/ 6227277 w 9517219"/>
                <a:gd name="connsiteY21-654" fmla="*/ 1218064 h 3992466"/>
                <a:gd name="connsiteX22-655" fmla="*/ 6439300 w 9517219"/>
                <a:gd name="connsiteY22-656" fmla="*/ 1430087 h 3992466"/>
                <a:gd name="connsiteX23-657" fmla="*/ 6227277 w 9517219"/>
                <a:gd name="connsiteY23-658" fmla="*/ 1642110 h 3992466"/>
                <a:gd name="connsiteX24-659" fmla="*/ 5441631 w 9517219"/>
                <a:gd name="connsiteY24-660" fmla="*/ 1642110 h 3992466"/>
                <a:gd name="connsiteX25-661" fmla="*/ 5397280 w 9517219"/>
                <a:gd name="connsiteY25-662" fmla="*/ 1644206 h 3992466"/>
                <a:gd name="connsiteX26-663" fmla="*/ 5247704 w 9517219"/>
                <a:gd name="connsiteY26-664" fmla="*/ 1793782 h 3992466"/>
                <a:gd name="connsiteX27-665" fmla="*/ 5339058 w 9517219"/>
                <a:gd name="connsiteY27-666" fmla="*/ 1931604 h 3992466"/>
                <a:gd name="connsiteX28-667" fmla="*/ 5386898 w 9517219"/>
                <a:gd name="connsiteY28-668" fmla="*/ 1941262 h 3992466"/>
                <a:gd name="connsiteX29-669" fmla="*/ 8694084 w 9517219"/>
                <a:gd name="connsiteY29-670" fmla="*/ 1941262 h 3992466"/>
                <a:gd name="connsiteX30-671" fmla="*/ 8906107 w 9517219"/>
                <a:gd name="connsiteY30-672" fmla="*/ 2153285 h 3992466"/>
                <a:gd name="connsiteX31-673" fmla="*/ 8694084 w 9517219"/>
                <a:gd name="connsiteY31-674" fmla="*/ 2365308 h 3992466"/>
                <a:gd name="connsiteX32-675" fmla="*/ 7461677 w 9517219"/>
                <a:gd name="connsiteY32-676" fmla="*/ 2365308 h 3992466"/>
                <a:gd name="connsiteX33-677" fmla="*/ 7394326 w 9517219"/>
                <a:gd name="connsiteY33-678" fmla="*/ 2410717 h 3992466"/>
                <a:gd name="connsiteX34-679" fmla="*/ 7332226 w 9517219"/>
                <a:gd name="connsiteY34-680" fmla="*/ 2560640 h 3992466"/>
                <a:gd name="connsiteX35-681" fmla="*/ 7394326 w 9517219"/>
                <a:gd name="connsiteY35-682" fmla="*/ 2710563 h 3992466"/>
                <a:gd name="connsiteX36-683" fmla="*/ 7439859 w 9517219"/>
                <a:gd name="connsiteY36-684" fmla="*/ 2741262 h 3992466"/>
                <a:gd name="connsiteX37-685" fmla="*/ 9305196 w 9517219"/>
                <a:gd name="connsiteY37-686" fmla="*/ 2741262 h 3992466"/>
                <a:gd name="connsiteX38-687" fmla="*/ 9517219 w 9517219"/>
                <a:gd name="connsiteY38-688" fmla="*/ 2953285 h 3992466"/>
                <a:gd name="connsiteX39-689" fmla="*/ 9305196 w 9517219"/>
                <a:gd name="connsiteY39-690" fmla="*/ 3165308 h 3992466"/>
                <a:gd name="connsiteX40-691" fmla="*/ 8612841 w 9517219"/>
                <a:gd name="connsiteY40-692" fmla="*/ 3165308 h 3992466"/>
                <a:gd name="connsiteX41-693" fmla="*/ 8566326 w 9517219"/>
                <a:gd name="connsiteY41-694" fmla="*/ 3187670 h 3992466"/>
                <a:gd name="connsiteX42-695" fmla="*/ 8489576 w 9517219"/>
                <a:gd name="connsiteY42-696" fmla="*/ 3280872 h 3992466"/>
                <a:gd name="connsiteX43-697" fmla="*/ 8472929 w 9517219"/>
                <a:gd name="connsiteY43-698" fmla="*/ 3363328 h 3992466"/>
                <a:gd name="connsiteX44-699" fmla="*/ 8489576 w 9517219"/>
                <a:gd name="connsiteY44-700" fmla="*/ 3445784 h 3992466"/>
                <a:gd name="connsiteX45-701" fmla="*/ 8621772 w 9517219"/>
                <a:gd name="connsiteY45-702" fmla="*/ 3565640 h 3992466"/>
                <a:gd name="connsiteX46-703" fmla="*/ 8642619 w 9517219"/>
                <a:gd name="connsiteY46-704" fmla="*/ 3568792 h 3992466"/>
                <a:gd name="connsiteX47-705" fmla="*/ 9189371 w 9517219"/>
                <a:gd name="connsiteY47-706" fmla="*/ 3568792 h 3992466"/>
                <a:gd name="connsiteX48-707" fmla="*/ 9232064 w 9517219"/>
                <a:gd name="connsiteY48-708" fmla="*/ 3573096 h 3992466"/>
                <a:gd name="connsiteX49-709" fmla="*/ 9238727 w 9517219"/>
                <a:gd name="connsiteY49-710" fmla="*/ 3575164 h 3992466"/>
                <a:gd name="connsiteX50-711" fmla="*/ 9239928 w 9517219"/>
                <a:gd name="connsiteY50-712" fmla="*/ 3575537 h 3992466"/>
                <a:gd name="connsiteX51-713" fmla="*/ 9271827 w 9517219"/>
                <a:gd name="connsiteY51-714" fmla="*/ 3585439 h 3992466"/>
                <a:gd name="connsiteX52-715" fmla="*/ 9401208 w 9517219"/>
                <a:gd name="connsiteY52-716" fmla="*/ 3780629 h 3992466"/>
                <a:gd name="connsiteX53-717" fmla="*/ 9401207 w 9517219"/>
                <a:gd name="connsiteY53-718" fmla="*/ 3780629 h 3992466"/>
                <a:gd name="connsiteX54-719" fmla="*/ 9189370 w 9517219"/>
                <a:gd name="connsiteY54-720" fmla="*/ 3992466 h 3992466"/>
                <a:gd name="connsiteX55-721" fmla="*/ 6311044 w 9517219"/>
                <a:gd name="connsiteY55-722" fmla="*/ 3992465 h 3992466"/>
                <a:gd name="connsiteX56-723" fmla="*/ 6115854 w 9517219"/>
                <a:gd name="connsiteY56-724" fmla="*/ 3863084 h 3992466"/>
                <a:gd name="connsiteX57-725" fmla="*/ 6099207 w 9517219"/>
                <a:gd name="connsiteY57-726" fmla="*/ 3780629 h 3992466"/>
                <a:gd name="connsiteX58-727" fmla="*/ 6115854 w 9517219"/>
                <a:gd name="connsiteY58-728" fmla="*/ 3698173 h 3992466"/>
                <a:gd name="connsiteX59-729" fmla="*/ 6311044 w 9517219"/>
                <a:gd name="connsiteY59-730" fmla="*/ 3568792 h 3992466"/>
                <a:gd name="connsiteX60-731" fmla="*/ 6720010 w 9517219"/>
                <a:gd name="connsiteY60-732" fmla="*/ 3568792 h 3992466"/>
                <a:gd name="connsiteX61-733" fmla="*/ 6768790 w 9517219"/>
                <a:gd name="connsiteY61-734" fmla="*/ 3539196 h 3992466"/>
                <a:gd name="connsiteX62-735" fmla="*/ 6845947 w 9517219"/>
                <a:gd name="connsiteY62-736" fmla="*/ 3375589 h 3992466"/>
                <a:gd name="connsiteX63-737" fmla="*/ 6676654 w 9517219"/>
                <a:gd name="connsiteY63-738" fmla="*/ 3167874 h 3992466"/>
                <a:gd name="connsiteX64-739" fmla="*/ 6651205 w 9517219"/>
                <a:gd name="connsiteY64-740" fmla="*/ 3165308 h 3992466"/>
                <a:gd name="connsiteX65-741" fmla="*/ 3289941 w 9517219"/>
                <a:gd name="connsiteY65-742" fmla="*/ 3165308 h 3992466"/>
                <a:gd name="connsiteX66-743" fmla="*/ 3077918 w 9517219"/>
                <a:gd name="connsiteY66-744" fmla="*/ 2953285 h 3992466"/>
                <a:gd name="connsiteX67-745" fmla="*/ 3289941 w 9517219"/>
                <a:gd name="connsiteY67-746" fmla="*/ 2741262 h 3992466"/>
                <a:gd name="connsiteX68-747" fmla="*/ 4078173 w 9517219"/>
                <a:gd name="connsiteY68-748" fmla="*/ 2741262 h 3992466"/>
                <a:gd name="connsiteX69-749" fmla="*/ 4846854 w 9517219"/>
                <a:gd name="connsiteY69-750" fmla="*/ 2741262 h 3992466"/>
                <a:gd name="connsiteX70-751" fmla="*/ 5035879 w 9517219"/>
                <a:gd name="connsiteY70-752" fmla="*/ 2552237 h 3992466"/>
                <a:gd name="connsiteX71-753" fmla="*/ 4884949 w 9517219"/>
                <a:gd name="connsiteY71-754" fmla="*/ 2367052 h 3992466"/>
                <a:gd name="connsiteX72-755" fmla="*/ 4867646 w 9517219"/>
                <a:gd name="connsiteY72-756" fmla="*/ 2365308 h 3992466"/>
                <a:gd name="connsiteX73-757" fmla="*/ 2678829 w 9517219"/>
                <a:gd name="connsiteY73-758" fmla="*/ 2365308 h 3992466"/>
                <a:gd name="connsiteX74-759" fmla="*/ 2466806 w 9517219"/>
                <a:gd name="connsiteY74-760" fmla="*/ 2153285 h 3992466"/>
                <a:gd name="connsiteX75-761" fmla="*/ 2678829 w 9517219"/>
                <a:gd name="connsiteY75-762" fmla="*/ 1941262 h 3992466"/>
                <a:gd name="connsiteX76-763" fmla="*/ 4152596 w 9517219"/>
                <a:gd name="connsiteY76-764" fmla="*/ 1941262 h 3992466"/>
                <a:gd name="connsiteX77-765" fmla="*/ 4200436 w 9517219"/>
                <a:gd name="connsiteY77-766" fmla="*/ 1931604 h 3992466"/>
                <a:gd name="connsiteX78-767" fmla="*/ 4291790 w 9517219"/>
                <a:gd name="connsiteY78-768" fmla="*/ 1793782 h 3992466"/>
                <a:gd name="connsiteX79-769" fmla="*/ 4142214 w 9517219"/>
                <a:gd name="connsiteY79-770" fmla="*/ 1644206 h 3992466"/>
                <a:gd name="connsiteX80-771" fmla="*/ 3970674 w 9517219"/>
                <a:gd name="connsiteY80-772" fmla="*/ 1644206 h 3992466"/>
                <a:gd name="connsiteX81-773" fmla="*/ 3981056 w 9517219"/>
                <a:gd name="connsiteY81-774" fmla="*/ 1642110 h 3992466"/>
                <a:gd name="connsiteX82-775" fmla="*/ 212023 w 9517219"/>
                <a:gd name="connsiteY82-776" fmla="*/ 1642110 h 3992466"/>
                <a:gd name="connsiteX83-777" fmla="*/ 0 w 9517219"/>
                <a:gd name="connsiteY83-778" fmla="*/ 1430087 h 3992466"/>
                <a:gd name="connsiteX84-779" fmla="*/ 212023 w 9517219"/>
                <a:gd name="connsiteY84-780" fmla="*/ 1218064 h 3992466"/>
                <a:gd name="connsiteX85-781" fmla="*/ 3510154 w 9517219"/>
                <a:gd name="connsiteY85-782" fmla="*/ 1218064 h 3992466"/>
                <a:gd name="connsiteX86-783" fmla="*/ 3659730 w 9517219"/>
                <a:gd name="connsiteY86-784" fmla="*/ 1068488 h 3992466"/>
                <a:gd name="connsiteX87-785" fmla="*/ 3568376 w 9517219"/>
                <a:gd name="connsiteY87-786" fmla="*/ 930667 h 3992466"/>
                <a:gd name="connsiteX88-787" fmla="*/ 3561306 w 9517219"/>
                <a:gd name="connsiteY88-788" fmla="*/ 929239 h 3992466"/>
                <a:gd name="connsiteX89-789" fmla="*/ 1087620 w 9517219"/>
                <a:gd name="connsiteY89-790" fmla="*/ 929239 h 3992466"/>
                <a:gd name="connsiteX90-791" fmla="*/ 924024 w 9517219"/>
                <a:gd name="connsiteY90-792" fmla="*/ 765643 h 3992466"/>
                <a:gd name="connsiteX91-793" fmla="*/ 1087620 w 9517219"/>
                <a:gd name="connsiteY91-794" fmla="*/ 602047 h 3992466"/>
                <a:gd name="connsiteX92-795" fmla="*/ 3876279 w 9517219"/>
                <a:gd name="connsiteY92-796" fmla="*/ 602047 h 3992466"/>
                <a:gd name="connsiteX93-797" fmla="*/ 3913973 w 9517219"/>
                <a:gd name="connsiteY93-798" fmla="*/ 576634 h 3992466"/>
                <a:gd name="connsiteX94-799" fmla="*/ 3957782 w 9517219"/>
                <a:gd name="connsiteY94-800" fmla="*/ 470867 h 3992466"/>
                <a:gd name="connsiteX95-801" fmla="*/ 3866428 w 9517219"/>
                <a:gd name="connsiteY95-802" fmla="*/ 333046 h 3992466"/>
                <a:gd name="connsiteX96-803" fmla="*/ 3837435 w 9517219"/>
                <a:gd name="connsiteY96-804" fmla="*/ 327192 h 3992466"/>
                <a:gd name="connsiteX97-805" fmla="*/ 3381569 w 9517219"/>
                <a:gd name="connsiteY97-806" fmla="*/ 327192 h 3992466"/>
                <a:gd name="connsiteX98-807" fmla="*/ 3217973 w 9517219"/>
                <a:gd name="connsiteY98-808" fmla="*/ 163596 h 3992466"/>
                <a:gd name="connsiteX99-809" fmla="*/ 3381569 w 9517219"/>
                <a:gd name="connsiteY99-810" fmla="*/ 0 h 3992466"/>
                <a:gd name="connsiteX0-811" fmla="*/ 6099207 w 9517219"/>
                <a:gd name="connsiteY0-812" fmla="*/ 3780628 h 3992466"/>
                <a:gd name="connsiteX1-813" fmla="*/ 6099207 w 9517219"/>
                <a:gd name="connsiteY1-814" fmla="*/ 3780629 h 3992466"/>
                <a:gd name="connsiteX2-815" fmla="*/ 6099207 w 9517219"/>
                <a:gd name="connsiteY2-816" fmla="*/ 3780629 h 3992466"/>
                <a:gd name="connsiteX3-817" fmla="*/ 6099207 w 9517219"/>
                <a:gd name="connsiteY3-818" fmla="*/ 3780628 h 3992466"/>
                <a:gd name="connsiteX4-819" fmla="*/ 3381569 w 9517219"/>
                <a:gd name="connsiteY4-820" fmla="*/ 0 h 3992466"/>
                <a:gd name="connsiteX5-821" fmla="*/ 5522861 w 9517219"/>
                <a:gd name="connsiteY5-822" fmla="*/ 0 h 3992466"/>
                <a:gd name="connsiteX6-823" fmla="*/ 5686457 w 9517219"/>
                <a:gd name="connsiteY6-824" fmla="*/ 163596 h 3992466"/>
                <a:gd name="connsiteX7-825" fmla="*/ 5522861 w 9517219"/>
                <a:gd name="connsiteY7-826" fmla="*/ 327192 h 3992466"/>
                <a:gd name="connsiteX8-827" fmla="*/ 5034043 w 9517219"/>
                <a:gd name="connsiteY8-828" fmla="*/ 327192 h 3992466"/>
                <a:gd name="connsiteX9-829" fmla="*/ 5005050 w 9517219"/>
                <a:gd name="connsiteY9-830" fmla="*/ 333046 h 3992466"/>
                <a:gd name="connsiteX10-831" fmla="*/ 4913696 w 9517219"/>
                <a:gd name="connsiteY10-832" fmla="*/ 470867 h 3992466"/>
                <a:gd name="connsiteX11-833" fmla="*/ 4957506 w 9517219"/>
                <a:gd name="connsiteY11-834" fmla="*/ 576634 h 3992466"/>
                <a:gd name="connsiteX12-835" fmla="*/ 4995199 w 9517219"/>
                <a:gd name="connsiteY12-836" fmla="*/ 602047 h 3992466"/>
                <a:gd name="connsiteX13-837" fmla="*/ 7209354 w 9517219"/>
                <a:gd name="connsiteY13-838" fmla="*/ 602047 h 3992466"/>
                <a:gd name="connsiteX14-839" fmla="*/ 7372950 w 9517219"/>
                <a:gd name="connsiteY14-840" fmla="*/ 765643 h 3992466"/>
                <a:gd name="connsiteX15-841" fmla="*/ 7209354 w 9517219"/>
                <a:gd name="connsiteY15-842" fmla="*/ 929239 h 3992466"/>
                <a:gd name="connsiteX16-843" fmla="*/ 5356511 w 9517219"/>
                <a:gd name="connsiteY16-844" fmla="*/ 929239 h 3992466"/>
                <a:gd name="connsiteX17-845" fmla="*/ 5339059 w 9517219"/>
                <a:gd name="connsiteY17-846" fmla="*/ 932762 h 3992466"/>
                <a:gd name="connsiteX18-847" fmla="*/ 5247705 w 9517219"/>
                <a:gd name="connsiteY18-848" fmla="*/ 1070584 h 3992466"/>
                <a:gd name="connsiteX19-849" fmla="*/ 5339059 w 9517219"/>
                <a:gd name="connsiteY19-850" fmla="*/ 1208406 h 3992466"/>
                <a:gd name="connsiteX20-851" fmla="*/ 5386899 w 9517219"/>
                <a:gd name="connsiteY20-852" fmla="*/ 1218064 h 3992466"/>
                <a:gd name="connsiteX21-853" fmla="*/ 6227277 w 9517219"/>
                <a:gd name="connsiteY21-854" fmla="*/ 1218064 h 3992466"/>
                <a:gd name="connsiteX22-855" fmla="*/ 6439300 w 9517219"/>
                <a:gd name="connsiteY22-856" fmla="*/ 1430087 h 3992466"/>
                <a:gd name="connsiteX23-857" fmla="*/ 6227277 w 9517219"/>
                <a:gd name="connsiteY23-858" fmla="*/ 1642110 h 3992466"/>
                <a:gd name="connsiteX24-859" fmla="*/ 5441631 w 9517219"/>
                <a:gd name="connsiteY24-860" fmla="*/ 1642110 h 3992466"/>
                <a:gd name="connsiteX25-861" fmla="*/ 5397280 w 9517219"/>
                <a:gd name="connsiteY25-862" fmla="*/ 1644206 h 3992466"/>
                <a:gd name="connsiteX26-863" fmla="*/ 5247704 w 9517219"/>
                <a:gd name="connsiteY26-864" fmla="*/ 1793782 h 3992466"/>
                <a:gd name="connsiteX27-865" fmla="*/ 5339058 w 9517219"/>
                <a:gd name="connsiteY27-866" fmla="*/ 1931604 h 3992466"/>
                <a:gd name="connsiteX28-867" fmla="*/ 5386898 w 9517219"/>
                <a:gd name="connsiteY28-868" fmla="*/ 1941262 h 3992466"/>
                <a:gd name="connsiteX29-869" fmla="*/ 8694084 w 9517219"/>
                <a:gd name="connsiteY29-870" fmla="*/ 1941262 h 3992466"/>
                <a:gd name="connsiteX30-871" fmla="*/ 8906107 w 9517219"/>
                <a:gd name="connsiteY30-872" fmla="*/ 2153285 h 3992466"/>
                <a:gd name="connsiteX31-873" fmla="*/ 8694084 w 9517219"/>
                <a:gd name="connsiteY31-874" fmla="*/ 2365308 h 3992466"/>
                <a:gd name="connsiteX32-875" fmla="*/ 7461677 w 9517219"/>
                <a:gd name="connsiteY32-876" fmla="*/ 2365308 h 3992466"/>
                <a:gd name="connsiteX33-877" fmla="*/ 7394326 w 9517219"/>
                <a:gd name="connsiteY33-878" fmla="*/ 2410717 h 3992466"/>
                <a:gd name="connsiteX34-879" fmla="*/ 7332226 w 9517219"/>
                <a:gd name="connsiteY34-880" fmla="*/ 2560640 h 3992466"/>
                <a:gd name="connsiteX35-881" fmla="*/ 7394326 w 9517219"/>
                <a:gd name="connsiteY35-882" fmla="*/ 2710563 h 3992466"/>
                <a:gd name="connsiteX36-883" fmla="*/ 7439859 w 9517219"/>
                <a:gd name="connsiteY36-884" fmla="*/ 2741262 h 3992466"/>
                <a:gd name="connsiteX37-885" fmla="*/ 9305196 w 9517219"/>
                <a:gd name="connsiteY37-886" fmla="*/ 2741262 h 3992466"/>
                <a:gd name="connsiteX38-887" fmla="*/ 9517219 w 9517219"/>
                <a:gd name="connsiteY38-888" fmla="*/ 2953285 h 3992466"/>
                <a:gd name="connsiteX39-889" fmla="*/ 9305196 w 9517219"/>
                <a:gd name="connsiteY39-890" fmla="*/ 3165308 h 3992466"/>
                <a:gd name="connsiteX40-891" fmla="*/ 8612841 w 9517219"/>
                <a:gd name="connsiteY40-892" fmla="*/ 3165308 h 3992466"/>
                <a:gd name="connsiteX41-893" fmla="*/ 8566326 w 9517219"/>
                <a:gd name="connsiteY41-894" fmla="*/ 3187670 h 3992466"/>
                <a:gd name="connsiteX42-895" fmla="*/ 8489576 w 9517219"/>
                <a:gd name="connsiteY42-896" fmla="*/ 3280872 h 3992466"/>
                <a:gd name="connsiteX43-897" fmla="*/ 8472929 w 9517219"/>
                <a:gd name="connsiteY43-898" fmla="*/ 3363328 h 3992466"/>
                <a:gd name="connsiteX44-899" fmla="*/ 8489576 w 9517219"/>
                <a:gd name="connsiteY44-900" fmla="*/ 3445784 h 3992466"/>
                <a:gd name="connsiteX45-901" fmla="*/ 8621772 w 9517219"/>
                <a:gd name="connsiteY45-902" fmla="*/ 3565640 h 3992466"/>
                <a:gd name="connsiteX46-903" fmla="*/ 8642619 w 9517219"/>
                <a:gd name="connsiteY46-904" fmla="*/ 3568792 h 3992466"/>
                <a:gd name="connsiteX47-905" fmla="*/ 9189371 w 9517219"/>
                <a:gd name="connsiteY47-906" fmla="*/ 3568792 h 3992466"/>
                <a:gd name="connsiteX48-907" fmla="*/ 9232064 w 9517219"/>
                <a:gd name="connsiteY48-908" fmla="*/ 3573096 h 3992466"/>
                <a:gd name="connsiteX49-909" fmla="*/ 9238727 w 9517219"/>
                <a:gd name="connsiteY49-910" fmla="*/ 3575164 h 3992466"/>
                <a:gd name="connsiteX50-911" fmla="*/ 9239928 w 9517219"/>
                <a:gd name="connsiteY50-912" fmla="*/ 3575537 h 3992466"/>
                <a:gd name="connsiteX51-913" fmla="*/ 9271827 w 9517219"/>
                <a:gd name="connsiteY51-914" fmla="*/ 3585439 h 3992466"/>
                <a:gd name="connsiteX52-915" fmla="*/ 9401208 w 9517219"/>
                <a:gd name="connsiteY52-916" fmla="*/ 3780629 h 3992466"/>
                <a:gd name="connsiteX53-917" fmla="*/ 9401207 w 9517219"/>
                <a:gd name="connsiteY53-918" fmla="*/ 3780629 h 3992466"/>
                <a:gd name="connsiteX54-919" fmla="*/ 9189370 w 9517219"/>
                <a:gd name="connsiteY54-920" fmla="*/ 3992466 h 3992466"/>
                <a:gd name="connsiteX55-921" fmla="*/ 6311044 w 9517219"/>
                <a:gd name="connsiteY55-922" fmla="*/ 3992465 h 3992466"/>
                <a:gd name="connsiteX56-923" fmla="*/ 6115854 w 9517219"/>
                <a:gd name="connsiteY56-924" fmla="*/ 3863084 h 3992466"/>
                <a:gd name="connsiteX57-925" fmla="*/ 6099207 w 9517219"/>
                <a:gd name="connsiteY57-926" fmla="*/ 3780629 h 3992466"/>
                <a:gd name="connsiteX58-927" fmla="*/ 6115854 w 9517219"/>
                <a:gd name="connsiteY58-928" fmla="*/ 3698173 h 3992466"/>
                <a:gd name="connsiteX59-929" fmla="*/ 6311044 w 9517219"/>
                <a:gd name="connsiteY59-930" fmla="*/ 3568792 h 3992466"/>
                <a:gd name="connsiteX60-931" fmla="*/ 6720010 w 9517219"/>
                <a:gd name="connsiteY60-932" fmla="*/ 3568792 h 3992466"/>
                <a:gd name="connsiteX61-933" fmla="*/ 6768790 w 9517219"/>
                <a:gd name="connsiteY61-934" fmla="*/ 3539196 h 3992466"/>
                <a:gd name="connsiteX62-935" fmla="*/ 6845947 w 9517219"/>
                <a:gd name="connsiteY62-936" fmla="*/ 3375589 h 3992466"/>
                <a:gd name="connsiteX63-937" fmla="*/ 6676654 w 9517219"/>
                <a:gd name="connsiteY63-938" fmla="*/ 3167874 h 3992466"/>
                <a:gd name="connsiteX64-939" fmla="*/ 6651205 w 9517219"/>
                <a:gd name="connsiteY64-940" fmla="*/ 3165308 h 3992466"/>
                <a:gd name="connsiteX65-941" fmla="*/ 3289941 w 9517219"/>
                <a:gd name="connsiteY65-942" fmla="*/ 3165308 h 3992466"/>
                <a:gd name="connsiteX66-943" fmla="*/ 3077918 w 9517219"/>
                <a:gd name="connsiteY66-944" fmla="*/ 2953285 h 3992466"/>
                <a:gd name="connsiteX67-945" fmla="*/ 3289941 w 9517219"/>
                <a:gd name="connsiteY67-946" fmla="*/ 2741262 h 3992466"/>
                <a:gd name="connsiteX68-947" fmla="*/ 4078173 w 9517219"/>
                <a:gd name="connsiteY68-948" fmla="*/ 2741262 h 3992466"/>
                <a:gd name="connsiteX69-949" fmla="*/ 4846854 w 9517219"/>
                <a:gd name="connsiteY69-950" fmla="*/ 2741262 h 3992466"/>
                <a:gd name="connsiteX70-951" fmla="*/ 5035879 w 9517219"/>
                <a:gd name="connsiteY70-952" fmla="*/ 2552237 h 3992466"/>
                <a:gd name="connsiteX71-953" fmla="*/ 4884949 w 9517219"/>
                <a:gd name="connsiteY71-954" fmla="*/ 2367052 h 3992466"/>
                <a:gd name="connsiteX72-955" fmla="*/ 4867646 w 9517219"/>
                <a:gd name="connsiteY72-956" fmla="*/ 2365308 h 3992466"/>
                <a:gd name="connsiteX73-957" fmla="*/ 2678829 w 9517219"/>
                <a:gd name="connsiteY73-958" fmla="*/ 2365308 h 3992466"/>
                <a:gd name="connsiteX74-959" fmla="*/ 2466806 w 9517219"/>
                <a:gd name="connsiteY74-960" fmla="*/ 2153285 h 3992466"/>
                <a:gd name="connsiteX75-961" fmla="*/ 2678829 w 9517219"/>
                <a:gd name="connsiteY75-962" fmla="*/ 1941262 h 3992466"/>
                <a:gd name="connsiteX76-963" fmla="*/ 4152596 w 9517219"/>
                <a:gd name="connsiteY76-964" fmla="*/ 1941262 h 3992466"/>
                <a:gd name="connsiteX77-965" fmla="*/ 4200436 w 9517219"/>
                <a:gd name="connsiteY77-966" fmla="*/ 1931604 h 3992466"/>
                <a:gd name="connsiteX78-967" fmla="*/ 4291790 w 9517219"/>
                <a:gd name="connsiteY78-968" fmla="*/ 1793782 h 3992466"/>
                <a:gd name="connsiteX79-969" fmla="*/ 4142214 w 9517219"/>
                <a:gd name="connsiteY79-970" fmla="*/ 1644206 h 3992466"/>
                <a:gd name="connsiteX80-971" fmla="*/ 3970674 w 9517219"/>
                <a:gd name="connsiteY80-972" fmla="*/ 1644206 h 3992466"/>
                <a:gd name="connsiteX81-973" fmla="*/ 212023 w 9517219"/>
                <a:gd name="connsiteY81-974" fmla="*/ 1642110 h 3992466"/>
                <a:gd name="connsiteX82-975" fmla="*/ 0 w 9517219"/>
                <a:gd name="connsiteY82-976" fmla="*/ 1430087 h 3992466"/>
                <a:gd name="connsiteX83-977" fmla="*/ 212023 w 9517219"/>
                <a:gd name="connsiteY83-978" fmla="*/ 1218064 h 3992466"/>
                <a:gd name="connsiteX84-979" fmla="*/ 3510154 w 9517219"/>
                <a:gd name="connsiteY84-980" fmla="*/ 1218064 h 3992466"/>
                <a:gd name="connsiteX85-981" fmla="*/ 3659730 w 9517219"/>
                <a:gd name="connsiteY85-982" fmla="*/ 1068488 h 3992466"/>
                <a:gd name="connsiteX86-983" fmla="*/ 3568376 w 9517219"/>
                <a:gd name="connsiteY86-984" fmla="*/ 930667 h 3992466"/>
                <a:gd name="connsiteX87-985" fmla="*/ 3561306 w 9517219"/>
                <a:gd name="connsiteY87-986" fmla="*/ 929239 h 3992466"/>
                <a:gd name="connsiteX88-987" fmla="*/ 1087620 w 9517219"/>
                <a:gd name="connsiteY88-988" fmla="*/ 929239 h 3992466"/>
                <a:gd name="connsiteX89-989" fmla="*/ 924024 w 9517219"/>
                <a:gd name="connsiteY89-990" fmla="*/ 765643 h 3992466"/>
                <a:gd name="connsiteX90-991" fmla="*/ 1087620 w 9517219"/>
                <a:gd name="connsiteY90-992" fmla="*/ 602047 h 3992466"/>
                <a:gd name="connsiteX91-993" fmla="*/ 3876279 w 9517219"/>
                <a:gd name="connsiteY91-994" fmla="*/ 602047 h 3992466"/>
                <a:gd name="connsiteX92-995" fmla="*/ 3913973 w 9517219"/>
                <a:gd name="connsiteY92-996" fmla="*/ 576634 h 3992466"/>
                <a:gd name="connsiteX93-997" fmla="*/ 3957782 w 9517219"/>
                <a:gd name="connsiteY93-998" fmla="*/ 470867 h 3992466"/>
                <a:gd name="connsiteX94-999" fmla="*/ 3866428 w 9517219"/>
                <a:gd name="connsiteY94-1000" fmla="*/ 333046 h 3992466"/>
                <a:gd name="connsiteX95-1001" fmla="*/ 3837435 w 9517219"/>
                <a:gd name="connsiteY95-1002" fmla="*/ 327192 h 3992466"/>
                <a:gd name="connsiteX96-1003" fmla="*/ 3381569 w 9517219"/>
                <a:gd name="connsiteY96-1004" fmla="*/ 327192 h 3992466"/>
                <a:gd name="connsiteX97-1005" fmla="*/ 3217973 w 9517219"/>
                <a:gd name="connsiteY97-1006" fmla="*/ 163596 h 3992466"/>
                <a:gd name="connsiteX98-1007" fmla="*/ 3381569 w 9517219"/>
                <a:gd name="connsiteY98-1008" fmla="*/ 0 h 3992466"/>
                <a:gd name="connsiteX0-1009" fmla="*/ 6099207 w 9517219"/>
                <a:gd name="connsiteY0-1010" fmla="*/ 3780628 h 3992466"/>
                <a:gd name="connsiteX1-1011" fmla="*/ 6099207 w 9517219"/>
                <a:gd name="connsiteY1-1012" fmla="*/ 3780629 h 3992466"/>
                <a:gd name="connsiteX2-1013" fmla="*/ 6099207 w 9517219"/>
                <a:gd name="connsiteY2-1014" fmla="*/ 3780629 h 3992466"/>
                <a:gd name="connsiteX3-1015" fmla="*/ 6099207 w 9517219"/>
                <a:gd name="connsiteY3-1016" fmla="*/ 3780628 h 3992466"/>
                <a:gd name="connsiteX4-1017" fmla="*/ 3381569 w 9517219"/>
                <a:gd name="connsiteY4-1018" fmla="*/ 0 h 3992466"/>
                <a:gd name="connsiteX5-1019" fmla="*/ 5522861 w 9517219"/>
                <a:gd name="connsiteY5-1020" fmla="*/ 0 h 3992466"/>
                <a:gd name="connsiteX6-1021" fmla="*/ 5686457 w 9517219"/>
                <a:gd name="connsiteY6-1022" fmla="*/ 163596 h 3992466"/>
                <a:gd name="connsiteX7-1023" fmla="*/ 5522861 w 9517219"/>
                <a:gd name="connsiteY7-1024" fmla="*/ 327192 h 3992466"/>
                <a:gd name="connsiteX8-1025" fmla="*/ 5034043 w 9517219"/>
                <a:gd name="connsiteY8-1026" fmla="*/ 327192 h 3992466"/>
                <a:gd name="connsiteX9-1027" fmla="*/ 5005050 w 9517219"/>
                <a:gd name="connsiteY9-1028" fmla="*/ 333046 h 3992466"/>
                <a:gd name="connsiteX10-1029" fmla="*/ 4913696 w 9517219"/>
                <a:gd name="connsiteY10-1030" fmla="*/ 470867 h 3992466"/>
                <a:gd name="connsiteX11-1031" fmla="*/ 4957506 w 9517219"/>
                <a:gd name="connsiteY11-1032" fmla="*/ 576634 h 3992466"/>
                <a:gd name="connsiteX12-1033" fmla="*/ 4995199 w 9517219"/>
                <a:gd name="connsiteY12-1034" fmla="*/ 602047 h 3992466"/>
                <a:gd name="connsiteX13-1035" fmla="*/ 7209354 w 9517219"/>
                <a:gd name="connsiteY13-1036" fmla="*/ 602047 h 3992466"/>
                <a:gd name="connsiteX14-1037" fmla="*/ 7372950 w 9517219"/>
                <a:gd name="connsiteY14-1038" fmla="*/ 765643 h 3992466"/>
                <a:gd name="connsiteX15-1039" fmla="*/ 7209354 w 9517219"/>
                <a:gd name="connsiteY15-1040" fmla="*/ 929239 h 3992466"/>
                <a:gd name="connsiteX16-1041" fmla="*/ 5356511 w 9517219"/>
                <a:gd name="connsiteY16-1042" fmla="*/ 929239 h 3992466"/>
                <a:gd name="connsiteX17-1043" fmla="*/ 5339059 w 9517219"/>
                <a:gd name="connsiteY17-1044" fmla="*/ 932762 h 3992466"/>
                <a:gd name="connsiteX18-1045" fmla="*/ 5247705 w 9517219"/>
                <a:gd name="connsiteY18-1046" fmla="*/ 1070584 h 3992466"/>
                <a:gd name="connsiteX19-1047" fmla="*/ 5339059 w 9517219"/>
                <a:gd name="connsiteY19-1048" fmla="*/ 1208406 h 3992466"/>
                <a:gd name="connsiteX20-1049" fmla="*/ 5386899 w 9517219"/>
                <a:gd name="connsiteY20-1050" fmla="*/ 1218064 h 3992466"/>
                <a:gd name="connsiteX21-1051" fmla="*/ 6227277 w 9517219"/>
                <a:gd name="connsiteY21-1052" fmla="*/ 1218064 h 3992466"/>
                <a:gd name="connsiteX22-1053" fmla="*/ 6439300 w 9517219"/>
                <a:gd name="connsiteY22-1054" fmla="*/ 1430087 h 3992466"/>
                <a:gd name="connsiteX23-1055" fmla="*/ 6227277 w 9517219"/>
                <a:gd name="connsiteY23-1056" fmla="*/ 1642110 h 3992466"/>
                <a:gd name="connsiteX24-1057" fmla="*/ 5441631 w 9517219"/>
                <a:gd name="connsiteY24-1058" fmla="*/ 1642110 h 3992466"/>
                <a:gd name="connsiteX25-1059" fmla="*/ 5397280 w 9517219"/>
                <a:gd name="connsiteY25-1060" fmla="*/ 1644206 h 3992466"/>
                <a:gd name="connsiteX26-1061" fmla="*/ 5247704 w 9517219"/>
                <a:gd name="connsiteY26-1062" fmla="*/ 1793782 h 3992466"/>
                <a:gd name="connsiteX27-1063" fmla="*/ 5339058 w 9517219"/>
                <a:gd name="connsiteY27-1064" fmla="*/ 1931604 h 3992466"/>
                <a:gd name="connsiteX28-1065" fmla="*/ 5386898 w 9517219"/>
                <a:gd name="connsiteY28-1066" fmla="*/ 1941262 h 3992466"/>
                <a:gd name="connsiteX29-1067" fmla="*/ 8694084 w 9517219"/>
                <a:gd name="connsiteY29-1068" fmla="*/ 1941262 h 3992466"/>
                <a:gd name="connsiteX30-1069" fmla="*/ 8906107 w 9517219"/>
                <a:gd name="connsiteY30-1070" fmla="*/ 2153285 h 3992466"/>
                <a:gd name="connsiteX31-1071" fmla="*/ 8694084 w 9517219"/>
                <a:gd name="connsiteY31-1072" fmla="*/ 2365308 h 3992466"/>
                <a:gd name="connsiteX32-1073" fmla="*/ 7461677 w 9517219"/>
                <a:gd name="connsiteY32-1074" fmla="*/ 2365308 h 3992466"/>
                <a:gd name="connsiteX33-1075" fmla="*/ 7394326 w 9517219"/>
                <a:gd name="connsiteY33-1076" fmla="*/ 2410717 h 3992466"/>
                <a:gd name="connsiteX34-1077" fmla="*/ 7332226 w 9517219"/>
                <a:gd name="connsiteY34-1078" fmla="*/ 2560640 h 3992466"/>
                <a:gd name="connsiteX35-1079" fmla="*/ 7394326 w 9517219"/>
                <a:gd name="connsiteY35-1080" fmla="*/ 2710563 h 3992466"/>
                <a:gd name="connsiteX36-1081" fmla="*/ 7439859 w 9517219"/>
                <a:gd name="connsiteY36-1082" fmla="*/ 2741262 h 3992466"/>
                <a:gd name="connsiteX37-1083" fmla="*/ 9305196 w 9517219"/>
                <a:gd name="connsiteY37-1084" fmla="*/ 2741262 h 3992466"/>
                <a:gd name="connsiteX38-1085" fmla="*/ 9517219 w 9517219"/>
                <a:gd name="connsiteY38-1086" fmla="*/ 2953285 h 3992466"/>
                <a:gd name="connsiteX39-1087" fmla="*/ 9305196 w 9517219"/>
                <a:gd name="connsiteY39-1088" fmla="*/ 3165308 h 3992466"/>
                <a:gd name="connsiteX40-1089" fmla="*/ 8612841 w 9517219"/>
                <a:gd name="connsiteY40-1090" fmla="*/ 3165308 h 3992466"/>
                <a:gd name="connsiteX41-1091" fmla="*/ 8566326 w 9517219"/>
                <a:gd name="connsiteY41-1092" fmla="*/ 3187670 h 3992466"/>
                <a:gd name="connsiteX42-1093" fmla="*/ 8489576 w 9517219"/>
                <a:gd name="connsiteY42-1094" fmla="*/ 3280872 h 3992466"/>
                <a:gd name="connsiteX43-1095" fmla="*/ 8472929 w 9517219"/>
                <a:gd name="connsiteY43-1096" fmla="*/ 3363328 h 3992466"/>
                <a:gd name="connsiteX44-1097" fmla="*/ 8489576 w 9517219"/>
                <a:gd name="connsiteY44-1098" fmla="*/ 3445784 h 3992466"/>
                <a:gd name="connsiteX45-1099" fmla="*/ 8621772 w 9517219"/>
                <a:gd name="connsiteY45-1100" fmla="*/ 3565640 h 3992466"/>
                <a:gd name="connsiteX46-1101" fmla="*/ 8642619 w 9517219"/>
                <a:gd name="connsiteY46-1102" fmla="*/ 3568792 h 3992466"/>
                <a:gd name="connsiteX47-1103" fmla="*/ 9189371 w 9517219"/>
                <a:gd name="connsiteY47-1104" fmla="*/ 3568792 h 3992466"/>
                <a:gd name="connsiteX48-1105" fmla="*/ 9232064 w 9517219"/>
                <a:gd name="connsiteY48-1106" fmla="*/ 3573096 h 3992466"/>
                <a:gd name="connsiteX49-1107" fmla="*/ 9238727 w 9517219"/>
                <a:gd name="connsiteY49-1108" fmla="*/ 3575164 h 3992466"/>
                <a:gd name="connsiteX50-1109" fmla="*/ 9239928 w 9517219"/>
                <a:gd name="connsiteY50-1110" fmla="*/ 3575537 h 3992466"/>
                <a:gd name="connsiteX51-1111" fmla="*/ 9271827 w 9517219"/>
                <a:gd name="connsiteY51-1112" fmla="*/ 3585439 h 3992466"/>
                <a:gd name="connsiteX52-1113" fmla="*/ 9401208 w 9517219"/>
                <a:gd name="connsiteY52-1114" fmla="*/ 3780629 h 3992466"/>
                <a:gd name="connsiteX53-1115" fmla="*/ 9401207 w 9517219"/>
                <a:gd name="connsiteY53-1116" fmla="*/ 3780629 h 3992466"/>
                <a:gd name="connsiteX54-1117" fmla="*/ 9189370 w 9517219"/>
                <a:gd name="connsiteY54-1118" fmla="*/ 3992466 h 3992466"/>
                <a:gd name="connsiteX55-1119" fmla="*/ 6311044 w 9517219"/>
                <a:gd name="connsiteY55-1120" fmla="*/ 3992465 h 3992466"/>
                <a:gd name="connsiteX56-1121" fmla="*/ 6115854 w 9517219"/>
                <a:gd name="connsiteY56-1122" fmla="*/ 3863084 h 3992466"/>
                <a:gd name="connsiteX57-1123" fmla="*/ 6115854 w 9517219"/>
                <a:gd name="connsiteY57-1124" fmla="*/ 3698173 h 3992466"/>
                <a:gd name="connsiteX58-1125" fmla="*/ 6311044 w 9517219"/>
                <a:gd name="connsiteY58-1126" fmla="*/ 3568792 h 3992466"/>
                <a:gd name="connsiteX59-1127" fmla="*/ 6720010 w 9517219"/>
                <a:gd name="connsiteY59-1128" fmla="*/ 3568792 h 3992466"/>
                <a:gd name="connsiteX60-1129" fmla="*/ 6768790 w 9517219"/>
                <a:gd name="connsiteY60-1130" fmla="*/ 3539196 h 3992466"/>
                <a:gd name="connsiteX61-1131" fmla="*/ 6845947 w 9517219"/>
                <a:gd name="connsiteY61-1132" fmla="*/ 3375589 h 3992466"/>
                <a:gd name="connsiteX62-1133" fmla="*/ 6676654 w 9517219"/>
                <a:gd name="connsiteY62-1134" fmla="*/ 3167874 h 3992466"/>
                <a:gd name="connsiteX63-1135" fmla="*/ 6651205 w 9517219"/>
                <a:gd name="connsiteY63-1136" fmla="*/ 3165308 h 3992466"/>
                <a:gd name="connsiteX64-1137" fmla="*/ 3289941 w 9517219"/>
                <a:gd name="connsiteY64-1138" fmla="*/ 3165308 h 3992466"/>
                <a:gd name="connsiteX65-1139" fmla="*/ 3077918 w 9517219"/>
                <a:gd name="connsiteY65-1140" fmla="*/ 2953285 h 3992466"/>
                <a:gd name="connsiteX66-1141" fmla="*/ 3289941 w 9517219"/>
                <a:gd name="connsiteY66-1142" fmla="*/ 2741262 h 3992466"/>
                <a:gd name="connsiteX67-1143" fmla="*/ 4078173 w 9517219"/>
                <a:gd name="connsiteY67-1144" fmla="*/ 2741262 h 3992466"/>
                <a:gd name="connsiteX68-1145" fmla="*/ 4846854 w 9517219"/>
                <a:gd name="connsiteY68-1146" fmla="*/ 2741262 h 3992466"/>
                <a:gd name="connsiteX69-1147" fmla="*/ 5035879 w 9517219"/>
                <a:gd name="connsiteY69-1148" fmla="*/ 2552237 h 3992466"/>
                <a:gd name="connsiteX70-1149" fmla="*/ 4884949 w 9517219"/>
                <a:gd name="connsiteY70-1150" fmla="*/ 2367052 h 3992466"/>
                <a:gd name="connsiteX71-1151" fmla="*/ 4867646 w 9517219"/>
                <a:gd name="connsiteY71-1152" fmla="*/ 2365308 h 3992466"/>
                <a:gd name="connsiteX72-1153" fmla="*/ 2678829 w 9517219"/>
                <a:gd name="connsiteY72-1154" fmla="*/ 2365308 h 3992466"/>
                <a:gd name="connsiteX73-1155" fmla="*/ 2466806 w 9517219"/>
                <a:gd name="connsiteY73-1156" fmla="*/ 2153285 h 3992466"/>
                <a:gd name="connsiteX74-1157" fmla="*/ 2678829 w 9517219"/>
                <a:gd name="connsiteY74-1158" fmla="*/ 1941262 h 3992466"/>
                <a:gd name="connsiteX75-1159" fmla="*/ 4152596 w 9517219"/>
                <a:gd name="connsiteY75-1160" fmla="*/ 1941262 h 3992466"/>
                <a:gd name="connsiteX76-1161" fmla="*/ 4200436 w 9517219"/>
                <a:gd name="connsiteY76-1162" fmla="*/ 1931604 h 3992466"/>
                <a:gd name="connsiteX77-1163" fmla="*/ 4291790 w 9517219"/>
                <a:gd name="connsiteY77-1164" fmla="*/ 1793782 h 3992466"/>
                <a:gd name="connsiteX78-1165" fmla="*/ 4142214 w 9517219"/>
                <a:gd name="connsiteY78-1166" fmla="*/ 1644206 h 3992466"/>
                <a:gd name="connsiteX79-1167" fmla="*/ 3970674 w 9517219"/>
                <a:gd name="connsiteY79-1168" fmla="*/ 1644206 h 3992466"/>
                <a:gd name="connsiteX80-1169" fmla="*/ 212023 w 9517219"/>
                <a:gd name="connsiteY80-1170" fmla="*/ 1642110 h 3992466"/>
                <a:gd name="connsiteX81-1171" fmla="*/ 0 w 9517219"/>
                <a:gd name="connsiteY81-1172" fmla="*/ 1430087 h 3992466"/>
                <a:gd name="connsiteX82-1173" fmla="*/ 212023 w 9517219"/>
                <a:gd name="connsiteY82-1174" fmla="*/ 1218064 h 3992466"/>
                <a:gd name="connsiteX83-1175" fmla="*/ 3510154 w 9517219"/>
                <a:gd name="connsiteY83-1176" fmla="*/ 1218064 h 3992466"/>
                <a:gd name="connsiteX84-1177" fmla="*/ 3659730 w 9517219"/>
                <a:gd name="connsiteY84-1178" fmla="*/ 1068488 h 3992466"/>
                <a:gd name="connsiteX85-1179" fmla="*/ 3568376 w 9517219"/>
                <a:gd name="connsiteY85-1180" fmla="*/ 930667 h 3992466"/>
                <a:gd name="connsiteX86-1181" fmla="*/ 3561306 w 9517219"/>
                <a:gd name="connsiteY86-1182" fmla="*/ 929239 h 3992466"/>
                <a:gd name="connsiteX87-1183" fmla="*/ 1087620 w 9517219"/>
                <a:gd name="connsiteY87-1184" fmla="*/ 929239 h 3992466"/>
                <a:gd name="connsiteX88-1185" fmla="*/ 924024 w 9517219"/>
                <a:gd name="connsiteY88-1186" fmla="*/ 765643 h 3992466"/>
                <a:gd name="connsiteX89-1187" fmla="*/ 1087620 w 9517219"/>
                <a:gd name="connsiteY89-1188" fmla="*/ 602047 h 3992466"/>
                <a:gd name="connsiteX90-1189" fmla="*/ 3876279 w 9517219"/>
                <a:gd name="connsiteY90-1190" fmla="*/ 602047 h 3992466"/>
                <a:gd name="connsiteX91-1191" fmla="*/ 3913973 w 9517219"/>
                <a:gd name="connsiteY91-1192" fmla="*/ 576634 h 3992466"/>
                <a:gd name="connsiteX92-1193" fmla="*/ 3957782 w 9517219"/>
                <a:gd name="connsiteY92-1194" fmla="*/ 470867 h 3992466"/>
                <a:gd name="connsiteX93-1195" fmla="*/ 3866428 w 9517219"/>
                <a:gd name="connsiteY93-1196" fmla="*/ 333046 h 3992466"/>
                <a:gd name="connsiteX94-1197" fmla="*/ 3837435 w 9517219"/>
                <a:gd name="connsiteY94-1198" fmla="*/ 327192 h 3992466"/>
                <a:gd name="connsiteX95-1199" fmla="*/ 3381569 w 9517219"/>
                <a:gd name="connsiteY95-1200" fmla="*/ 327192 h 3992466"/>
                <a:gd name="connsiteX96-1201" fmla="*/ 3217973 w 9517219"/>
                <a:gd name="connsiteY96-1202" fmla="*/ 163596 h 3992466"/>
                <a:gd name="connsiteX97-1203" fmla="*/ 3381569 w 9517219"/>
                <a:gd name="connsiteY97-1204" fmla="*/ 0 h 3992466"/>
                <a:gd name="connsiteX0-1205" fmla="*/ 6099207 w 9517219"/>
                <a:gd name="connsiteY0-1206" fmla="*/ 3780629 h 3992466"/>
                <a:gd name="connsiteX1-1207" fmla="*/ 6099207 w 9517219"/>
                <a:gd name="connsiteY1-1208" fmla="*/ 3780629 h 3992466"/>
                <a:gd name="connsiteX2-1209" fmla="*/ 6099207 w 9517219"/>
                <a:gd name="connsiteY2-1210" fmla="*/ 3780629 h 3992466"/>
                <a:gd name="connsiteX3-1211" fmla="*/ 3381569 w 9517219"/>
                <a:gd name="connsiteY3-1212" fmla="*/ 0 h 3992466"/>
                <a:gd name="connsiteX4-1213" fmla="*/ 5522861 w 9517219"/>
                <a:gd name="connsiteY4-1214" fmla="*/ 0 h 3992466"/>
                <a:gd name="connsiteX5-1215" fmla="*/ 5686457 w 9517219"/>
                <a:gd name="connsiteY5-1216" fmla="*/ 163596 h 3992466"/>
                <a:gd name="connsiteX6-1217" fmla="*/ 5522861 w 9517219"/>
                <a:gd name="connsiteY6-1218" fmla="*/ 327192 h 3992466"/>
                <a:gd name="connsiteX7-1219" fmla="*/ 5034043 w 9517219"/>
                <a:gd name="connsiteY7-1220" fmla="*/ 327192 h 3992466"/>
                <a:gd name="connsiteX8-1221" fmla="*/ 5005050 w 9517219"/>
                <a:gd name="connsiteY8-1222" fmla="*/ 333046 h 3992466"/>
                <a:gd name="connsiteX9-1223" fmla="*/ 4913696 w 9517219"/>
                <a:gd name="connsiteY9-1224" fmla="*/ 470867 h 3992466"/>
                <a:gd name="connsiteX10-1225" fmla="*/ 4957506 w 9517219"/>
                <a:gd name="connsiteY10-1226" fmla="*/ 576634 h 3992466"/>
                <a:gd name="connsiteX11-1227" fmla="*/ 4995199 w 9517219"/>
                <a:gd name="connsiteY11-1228" fmla="*/ 602047 h 3992466"/>
                <a:gd name="connsiteX12-1229" fmla="*/ 7209354 w 9517219"/>
                <a:gd name="connsiteY12-1230" fmla="*/ 602047 h 3992466"/>
                <a:gd name="connsiteX13-1231" fmla="*/ 7372950 w 9517219"/>
                <a:gd name="connsiteY13-1232" fmla="*/ 765643 h 3992466"/>
                <a:gd name="connsiteX14-1233" fmla="*/ 7209354 w 9517219"/>
                <a:gd name="connsiteY14-1234" fmla="*/ 929239 h 3992466"/>
                <a:gd name="connsiteX15-1235" fmla="*/ 5356511 w 9517219"/>
                <a:gd name="connsiteY15-1236" fmla="*/ 929239 h 3992466"/>
                <a:gd name="connsiteX16-1237" fmla="*/ 5339059 w 9517219"/>
                <a:gd name="connsiteY16-1238" fmla="*/ 932762 h 3992466"/>
                <a:gd name="connsiteX17-1239" fmla="*/ 5247705 w 9517219"/>
                <a:gd name="connsiteY17-1240" fmla="*/ 1070584 h 3992466"/>
                <a:gd name="connsiteX18-1241" fmla="*/ 5339059 w 9517219"/>
                <a:gd name="connsiteY18-1242" fmla="*/ 1208406 h 3992466"/>
                <a:gd name="connsiteX19-1243" fmla="*/ 5386899 w 9517219"/>
                <a:gd name="connsiteY19-1244" fmla="*/ 1218064 h 3992466"/>
                <a:gd name="connsiteX20-1245" fmla="*/ 6227277 w 9517219"/>
                <a:gd name="connsiteY20-1246" fmla="*/ 1218064 h 3992466"/>
                <a:gd name="connsiteX21-1247" fmla="*/ 6439300 w 9517219"/>
                <a:gd name="connsiteY21-1248" fmla="*/ 1430087 h 3992466"/>
                <a:gd name="connsiteX22-1249" fmla="*/ 6227277 w 9517219"/>
                <a:gd name="connsiteY22-1250" fmla="*/ 1642110 h 3992466"/>
                <a:gd name="connsiteX23-1251" fmla="*/ 5441631 w 9517219"/>
                <a:gd name="connsiteY23-1252" fmla="*/ 1642110 h 3992466"/>
                <a:gd name="connsiteX24-1253" fmla="*/ 5397280 w 9517219"/>
                <a:gd name="connsiteY24-1254" fmla="*/ 1644206 h 3992466"/>
                <a:gd name="connsiteX25-1255" fmla="*/ 5247704 w 9517219"/>
                <a:gd name="connsiteY25-1256" fmla="*/ 1793782 h 3992466"/>
                <a:gd name="connsiteX26-1257" fmla="*/ 5339058 w 9517219"/>
                <a:gd name="connsiteY26-1258" fmla="*/ 1931604 h 3992466"/>
                <a:gd name="connsiteX27-1259" fmla="*/ 5386898 w 9517219"/>
                <a:gd name="connsiteY27-1260" fmla="*/ 1941262 h 3992466"/>
                <a:gd name="connsiteX28-1261" fmla="*/ 8694084 w 9517219"/>
                <a:gd name="connsiteY28-1262" fmla="*/ 1941262 h 3992466"/>
                <a:gd name="connsiteX29-1263" fmla="*/ 8906107 w 9517219"/>
                <a:gd name="connsiteY29-1264" fmla="*/ 2153285 h 3992466"/>
                <a:gd name="connsiteX30-1265" fmla="*/ 8694084 w 9517219"/>
                <a:gd name="connsiteY30-1266" fmla="*/ 2365308 h 3992466"/>
                <a:gd name="connsiteX31-1267" fmla="*/ 7461677 w 9517219"/>
                <a:gd name="connsiteY31-1268" fmla="*/ 2365308 h 3992466"/>
                <a:gd name="connsiteX32-1269" fmla="*/ 7394326 w 9517219"/>
                <a:gd name="connsiteY32-1270" fmla="*/ 2410717 h 3992466"/>
                <a:gd name="connsiteX33-1271" fmla="*/ 7332226 w 9517219"/>
                <a:gd name="connsiteY33-1272" fmla="*/ 2560640 h 3992466"/>
                <a:gd name="connsiteX34-1273" fmla="*/ 7394326 w 9517219"/>
                <a:gd name="connsiteY34-1274" fmla="*/ 2710563 h 3992466"/>
                <a:gd name="connsiteX35-1275" fmla="*/ 7439859 w 9517219"/>
                <a:gd name="connsiteY35-1276" fmla="*/ 2741262 h 3992466"/>
                <a:gd name="connsiteX36-1277" fmla="*/ 9305196 w 9517219"/>
                <a:gd name="connsiteY36-1278" fmla="*/ 2741262 h 3992466"/>
                <a:gd name="connsiteX37-1279" fmla="*/ 9517219 w 9517219"/>
                <a:gd name="connsiteY37-1280" fmla="*/ 2953285 h 3992466"/>
                <a:gd name="connsiteX38-1281" fmla="*/ 9305196 w 9517219"/>
                <a:gd name="connsiteY38-1282" fmla="*/ 3165308 h 3992466"/>
                <a:gd name="connsiteX39-1283" fmla="*/ 8612841 w 9517219"/>
                <a:gd name="connsiteY39-1284" fmla="*/ 3165308 h 3992466"/>
                <a:gd name="connsiteX40-1285" fmla="*/ 8566326 w 9517219"/>
                <a:gd name="connsiteY40-1286" fmla="*/ 3187670 h 3992466"/>
                <a:gd name="connsiteX41-1287" fmla="*/ 8489576 w 9517219"/>
                <a:gd name="connsiteY41-1288" fmla="*/ 3280872 h 3992466"/>
                <a:gd name="connsiteX42-1289" fmla="*/ 8472929 w 9517219"/>
                <a:gd name="connsiteY42-1290" fmla="*/ 3363328 h 3992466"/>
                <a:gd name="connsiteX43-1291" fmla="*/ 8489576 w 9517219"/>
                <a:gd name="connsiteY43-1292" fmla="*/ 3445784 h 3992466"/>
                <a:gd name="connsiteX44-1293" fmla="*/ 8621772 w 9517219"/>
                <a:gd name="connsiteY44-1294" fmla="*/ 3565640 h 3992466"/>
                <a:gd name="connsiteX45-1295" fmla="*/ 8642619 w 9517219"/>
                <a:gd name="connsiteY45-1296" fmla="*/ 3568792 h 3992466"/>
                <a:gd name="connsiteX46-1297" fmla="*/ 9189371 w 9517219"/>
                <a:gd name="connsiteY46-1298" fmla="*/ 3568792 h 3992466"/>
                <a:gd name="connsiteX47-1299" fmla="*/ 9232064 w 9517219"/>
                <a:gd name="connsiteY47-1300" fmla="*/ 3573096 h 3992466"/>
                <a:gd name="connsiteX48-1301" fmla="*/ 9238727 w 9517219"/>
                <a:gd name="connsiteY48-1302" fmla="*/ 3575164 h 3992466"/>
                <a:gd name="connsiteX49-1303" fmla="*/ 9239928 w 9517219"/>
                <a:gd name="connsiteY49-1304" fmla="*/ 3575537 h 3992466"/>
                <a:gd name="connsiteX50-1305" fmla="*/ 9271827 w 9517219"/>
                <a:gd name="connsiteY50-1306" fmla="*/ 3585439 h 3992466"/>
                <a:gd name="connsiteX51-1307" fmla="*/ 9401208 w 9517219"/>
                <a:gd name="connsiteY51-1308" fmla="*/ 3780629 h 3992466"/>
                <a:gd name="connsiteX52-1309" fmla="*/ 9401207 w 9517219"/>
                <a:gd name="connsiteY52-1310" fmla="*/ 3780629 h 3992466"/>
                <a:gd name="connsiteX53-1311" fmla="*/ 9189370 w 9517219"/>
                <a:gd name="connsiteY53-1312" fmla="*/ 3992466 h 3992466"/>
                <a:gd name="connsiteX54-1313" fmla="*/ 6311044 w 9517219"/>
                <a:gd name="connsiteY54-1314" fmla="*/ 3992465 h 3992466"/>
                <a:gd name="connsiteX55-1315" fmla="*/ 6115854 w 9517219"/>
                <a:gd name="connsiteY55-1316" fmla="*/ 3863084 h 3992466"/>
                <a:gd name="connsiteX56-1317" fmla="*/ 6115854 w 9517219"/>
                <a:gd name="connsiteY56-1318" fmla="*/ 3698173 h 3992466"/>
                <a:gd name="connsiteX57-1319" fmla="*/ 6311044 w 9517219"/>
                <a:gd name="connsiteY57-1320" fmla="*/ 3568792 h 3992466"/>
                <a:gd name="connsiteX58-1321" fmla="*/ 6720010 w 9517219"/>
                <a:gd name="connsiteY58-1322" fmla="*/ 3568792 h 3992466"/>
                <a:gd name="connsiteX59-1323" fmla="*/ 6768790 w 9517219"/>
                <a:gd name="connsiteY59-1324" fmla="*/ 3539196 h 3992466"/>
                <a:gd name="connsiteX60-1325" fmla="*/ 6845947 w 9517219"/>
                <a:gd name="connsiteY60-1326" fmla="*/ 3375589 h 3992466"/>
                <a:gd name="connsiteX61-1327" fmla="*/ 6676654 w 9517219"/>
                <a:gd name="connsiteY61-1328" fmla="*/ 3167874 h 3992466"/>
                <a:gd name="connsiteX62-1329" fmla="*/ 6651205 w 9517219"/>
                <a:gd name="connsiteY62-1330" fmla="*/ 3165308 h 3992466"/>
                <a:gd name="connsiteX63-1331" fmla="*/ 3289941 w 9517219"/>
                <a:gd name="connsiteY63-1332" fmla="*/ 3165308 h 3992466"/>
                <a:gd name="connsiteX64-1333" fmla="*/ 3077918 w 9517219"/>
                <a:gd name="connsiteY64-1334" fmla="*/ 2953285 h 3992466"/>
                <a:gd name="connsiteX65-1335" fmla="*/ 3289941 w 9517219"/>
                <a:gd name="connsiteY65-1336" fmla="*/ 2741262 h 3992466"/>
                <a:gd name="connsiteX66-1337" fmla="*/ 4078173 w 9517219"/>
                <a:gd name="connsiteY66-1338" fmla="*/ 2741262 h 3992466"/>
                <a:gd name="connsiteX67-1339" fmla="*/ 4846854 w 9517219"/>
                <a:gd name="connsiteY67-1340" fmla="*/ 2741262 h 3992466"/>
                <a:gd name="connsiteX68-1341" fmla="*/ 5035879 w 9517219"/>
                <a:gd name="connsiteY68-1342" fmla="*/ 2552237 h 3992466"/>
                <a:gd name="connsiteX69-1343" fmla="*/ 4884949 w 9517219"/>
                <a:gd name="connsiteY69-1344" fmla="*/ 2367052 h 3992466"/>
                <a:gd name="connsiteX70-1345" fmla="*/ 4867646 w 9517219"/>
                <a:gd name="connsiteY70-1346" fmla="*/ 2365308 h 3992466"/>
                <a:gd name="connsiteX71-1347" fmla="*/ 2678829 w 9517219"/>
                <a:gd name="connsiteY71-1348" fmla="*/ 2365308 h 3992466"/>
                <a:gd name="connsiteX72-1349" fmla="*/ 2466806 w 9517219"/>
                <a:gd name="connsiteY72-1350" fmla="*/ 2153285 h 3992466"/>
                <a:gd name="connsiteX73-1351" fmla="*/ 2678829 w 9517219"/>
                <a:gd name="connsiteY73-1352" fmla="*/ 1941262 h 3992466"/>
                <a:gd name="connsiteX74-1353" fmla="*/ 4152596 w 9517219"/>
                <a:gd name="connsiteY74-1354" fmla="*/ 1941262 h 3992466"/>
                <a:gd name="connsiteX75-1355" fmla="*/ 4200436 w 9517219"/>
                <a:gd name="connsiteY75-1356" fmla="*/ 1931604 h 3992466"/>
                <a:gd name="connsiteX76-1357" fmla="*/ 4291790 w 9517219"/>
                <a:gd name="connsiteY76-1358" fmla="*/ 1793782 h 3992466"/>
                <a:gd name="connsiteX77-1359" fmla="*/ 4142214 w 9517219"/>
                <a:gd name="connsiteY77-1360" fmla="*/ 1644206 h 3992466"/>
                <a:gd name="connsiteX78-1361" fmla="*/ 3970674 w 9517219"/>
                <a:gd name="connsiteY78-1362" fmla="*/ 1644206 h 3992466"/>
                <a:gd name="connsiteX79-1363" fmla="*/ 212023 w 9517219"/>
                <a:gd name="connsiteY79-1364" fmla="*/ 1642110 h 3992466"/>
                <a:gd name="connsiteX80-1365" fmla="*/ 0 w 9517219"/>
                <a:gd name="connsiteY80-1366" fmla="*/ 1430087 h 3992466"/>
                <a:gd name="connsiteX81-1367" fmla="*/ 212023 w 9517219"/>
                <a:gd name="connsiteY81-1368" fmla="*/ 1218064 h 3992466"/>
                <a:gd name="connsiteX82-1369" fmla="*/ 3510154 w 9517219"/>
                <a:gd name="connsiteY82-1370" fmla="*/ 1218064 h 3992466"/>
                <a:gd name="connsiteX83-1371" fmla="*/ 3659730 w 9517219"/>
                <a:gd name="connsiteY83-1372" fmla="*/ 1068488 h 3992466"/>
                <a:gd name="connsiteX84-1373" fmla="*/ 3568376 w 9517219"/>
                <a:gd name="connsiteY84-1374" fmla="*/ 930667 h 3992466"/>
                <a:gd name="connsiteX85-1375" fmla="*/ 3561306 w 9517219"/>
                <a:gd name="connsiteY85-1376" fmla="*/ 929239 h 3992466"/>
                <a:gd name="connsiteX86-1377" fmla="*/ 1087620 w 9517219"/>
                <a:gd name="connsiteY86-1378" fmla="*/ 929239 h 3992466"/>
                <a:gd name="connsiteX87-1379" fmla="*/ 924024 w 9517219"/>
                <a:gd name="connsiteY87-1380" fmla="*/ 765643 h 3992466"/>
                <a:gd name="connsiteX88-1381" fmla="*/ 1087620 w 9517219"/>
                <a:gd name="connsiteY88-1382" fmla="*/ 602047 h 3992466"/>
                <a:gd name="connsiteX89-1383" fmla="*/ 3876279 w 9517219"/>
                <a:gd name="connsiteY89-1384" fmla="*/ 602047 h 3992466"/>
                <a:gd name="connsiteX90-1385" fmla="*/ 3913973 w 9517219"/>
                <a:gd name="connsiteY90-1386" fmla="*/ 576634 h 3992466"/>
                <a:gd name="connsiteX91-1387" fmla="*/ 3957782 w 9517219"/>
                <a:gd name="connsiteY91-1388" fmla="*/ 470867 h 3992466"/>
                <a:gd name="connsiteX92-1389" fmla="*/ 3866428 w 9517219"/>
                <a:gd name="connsiteY92-1390" fmla="*/ 333046 h 3992466"/>
                <a:gd name="connsiteX93-1391" fmla="*/ 3837435 w 9517219"/>
                <a:gd name="connsiteY93-1392" fmla="*/ 327192 h 3992466"/>
                <a:gd name="connsiteX94-1393" fmla="*/ 3381569 w 9517219"/>
                <a:gd name="connsiteY94-1394" fmla="*/ 327192 h 3992466"/>
                <a:gd name="connsiteX95-1395" fmla="*/ 3217973 w 9517219"/>
                <a:gd name="connsiteY95-1396" fmla="*/ 163596 h 3992466"/>
                <a:gd name="connsiteX96-1397" fmla="*/ 3381569 w 9517219"/>
                <a:gd name="connsiteY96-1398" fmla="*/ 0 h 3992466"/>
                <a:gd name="connsiteX0-1399" fmla="*/ 3381569 w 9517219"/>
                <a:gd name="connsiteY0-1400" fmla="*/ 0 h 3992466"/>
                <a:gd name="connsiteX1-1401" fmla="*/ 5522861 w 9517219"/>
                <a:gd name="connsiteY1-1402" fmla="*/ 0 h 3992466"/>
                <a:gd name="connsiteX2-1403" fmla="*/ 5686457 w 9517219"/>
                <a:gd name="connsiteY2-1404" fmla="*/ 163596 h 3992466"/>
                <a:gd name="connsiteX3-1405" fmla="*/ 5522861 w 9517219"/>
                <a:gd name="connsiteY3-1406" fmla="*/ 327192 h 3992466"/>
                <a:gd name="connsiteX4-1407" fmla="*/ 5034043 w 9517219"/>
                <a:gd name="connsiteY4-1408" fmla="*/ 327192 h 3992466"/>
                <a:gd name="connsiteX5-1409" fmla="*/ 5005050 w 9517219"/>
                <a:gd name="connsiteY5-1410" fmla="*/ 333046 h 3992466"/>
                <a:gd name="connsiteX6-1411" fmla="*/ 4913696 w 9517219"/>
                <a:gd name="connsiteY6-1412" fmla="*/ 470867 h 3992466"/>
                <a:gd name="connsiteX7-1413" fmla="*/ 4957506 w 9517219"/>
                <a:gd name="connsiteY7-1414" fmla="*/ 576634 h 3992466"/>
                <a:gd name="connsiteX8-1415" fmla="*/ 4995199 w 9517219"/>
                <a:gd name="connsiteY8-1416" fmla="*/ 602047 h 3992466"/>
                <a:gd name="connsiteX9-1417" fmla="*/ 7209354 w 9517219"/>
                <a:gd name="connsiteY9-1418" fmla="*/ 602047 h 3992466"/>
                <a:gd name="connsiteX10-1419" fmla="*/ 7372950 w 9517219"/>
                <a:gd name="connsiteY10-1420" fmla="*/ 765643 h 3992466"/>
                <a:gd name="connsiteX11-1421" fmla="*/ 7209354 w 9517219"/>
                <a:gd name="connsiteY11-1422" fmla="*/ 929239 h 3992466"/>
                <a:gd name="connsiteX12-1423" fmla="*/ 5356511 w 9517219"/>
                <a:gd name="connsiteY12-1424" fmla="*/ 929239 h 3992466"/>
                <a:gd name="connsiteX13-1425" fmla="*/ 5339059 w 9517219"/>
                <a:gd name="connsiteY13-1426" fmla="*/ 932762 h 3992466"/>
                <a:gd name="connsiteX14-1427" fmla="*/ 5247705 w 9517219"/>
                <a:gd name="connsiteY14-1428" fmla="*/ 1070584 h 3992466"/>
                <a:gd name="connsiteX15-1429" fmla="*/ 5339059 w 9517219"/>
                <a:gd name="connsiteY15-1430" fmla="*/ 1208406 h 3992466"/>
                <a:gd name="connsiteX16-1431" fmla="*/ 5386899 w 9517219"/>
                <a:gd name="connsiteY16-1432" fmla="*/ 1218064 h 3992466"/>
                <a:gd name="connsiteX17-1433" fmla="*/ 6227277 w 9517219"/>
                <a:gd name="connsiteY17-1434" fmla="*/ 1218064 h 3992466"/>
                <a:gd name="connsiteX18-1435" fmla="*/ 6439300 w 9517219"/>
                <a:gd name="connsiteY18-1436" fmla="*/ 1430087 h 3992466"/>
                <a:gd name="connsiteX19-1437" fmla="*/ 6227277 w 9517219"/>
                <a:gd name="connsiteY19-1438" fmla="*/ 1642110 h 3992466"/>
                <a:gd name="connsiteX20-1439" fmla="*/ 5441631 w 9517219"/>
                <a:gd name="connsiteY20-1440" fmla="*/ 1642110 h 3992466"/>
                <a:gd name="connsiteX21-1441" fmla="*/ 5397280 w 9517219"/>
                <a:gd name="connsiteY21-1442" fmla="*/ 1644206 h 3992466"/>
                <a:gd name="connsiteX22-1443" fmla="*/ 5247704 w 9517219"/>
                <a:gd name="connsiteY22-1444" fmla="*/ 1793782 h 3992466"/>
                <a:gd name="connsiteX23-1445" fmla="*/ 5339058 w 9517219"/>
                <a:gd name="connsiteY23-1446" fmla="*/ 1931604 h 3992466"/>
                <a:gd name="connsiteX24-1447" fmla="*/ 5386898 w 9517219"/>
                <a:gd name="connsiteY24-1448" fmla="*/ 1941262 h 3992466"/>
                <a:gd name="connsiteX25-1449" fmla="*/ 8694084 w 9517219"/>
                <a:gd name="connsiteY25-1450" fmla="*/ 1941262 h 3992466"/>
                <a:gd name="connsiteX26-1451" fmla="*/ 8906107 w 9517219"/>
                <a:gd name="connsiteY26-1452" fmla="*/ 2153285 h 3992466"/>
                <a:gd name="connsiteX27-1453" fmla="*/ 8694084 w 9517219"/>
                <a:gd name="connsiteY27-1454" fmla="*/ 2365308 h 3992466"/>
                <a:gd name="connsiteX28-1455" fmla="*/ 7461677 w 9517219"/>
                <a:gd name="connsiteY28-1456" fmla="*/ 2365308 h 3992466"/>
                <a:gd name="connsiteX29-1457" fmla="*/ 7394326 w 9517219"/>
                <a:gd name="connsiteY29-1458" fmla="*/ 2410717 h 3992466"/>
                <a:gd name="connsiteX30-1459" fmla="*/ 7332226 w 9517219"/>
                <a:gd name="connsiteY30-1460" fmla="*/ 2560640 h 3992466"/>
                <a:gd name="connsiteX31-1461" fmla="*/ 7394326 w 9517219"/>
                <a:gd name="connsiteY31-1462" fmla="*/ 2710563 h 3992466"/>
                <a:gd name="connsiteX32-1463" fmla="*/ 7439859 w 9517219"/>
                <a:gd name="connsiteY32-1464" fmla="*/ 2741262 h 3992466"/>
                <a:gd name="connsiteX33-1465" fmla="*/ 9305196 w 9517219"/>
                <a:gd name="connsiteY33-1466" fmla="*/ 2741262 h 3992466"/>
                <a:gd name="connsiteX34-1467" fmla="*/ 9517219 w 9517219"/>
                <a:gd name="connsiteY34-1468" fmla="*/ 2953285 h 3992466"/>
                <a:gd name="connsiteX35-1469" fmla="*/ 9305196 w 9517219"/>
                <a:gd name="connsiteY35-1470" fmla="*/ 3165308 h 3992466"/>
                <a:gd name="connsiteX36-1471" fmla="*/ 8612841 w 9517219"/>
                <a:gd name="connsiteY36-1472" fmla="*/ 3165308 h 3992466"/>
                <a:gd name="connsiteX37-1473" fmla="*/ 8566326 w 9517219"/>
                <a:gd name="connsiteY37-1474" fmla="*/ 3187670 h 3992466"/>
                <a:gd name="connsiteX38-1475" fmla="*/ 8489576 w 9517219"/>
                <a:gd name="connsiteY38-1476" fmla="*/ 3280872 h 3992466"/>
                <a:gd name="connsiteX39-1477" fmla="*/ 8472929 w 9517219"/>
                <a:gd name="connsiteY39-1478" fmla="*/ 3363328 h 3992466"/>
                <a:gd name="connsiteX40-1479" fmla="*/ 8489576 w 9517219"/>
                <a:gd name="connsiteY40-1480" fmla="*/ 3445784 h 3992466"/>
                <a:gd name="connsiteX41-1481" fmla="*/ 8621772 w 9517219"/>
                <a:gd name="connsiteY41-1482" fmla="*/ 3565640 h 3992466"/>
                <a:gd name="connsiteX42-1483" fmla="*/ 8642619 w 9517219"/>
                <a:gd name="connsiteY42-1484" fmla="*/ 3568792 h 3992466"/>
                <a:gd name="connsiteX43-1485" fmla="*/ 9189371 w 9517219"/>
                <a:gd name="connsiteY43-1486" fmla="*/ 3568792 h 3992466"/>
                <a:gd name="connsiteX44-1487" fmla="*/ 9232064 w 9517219"/>
                <a:gd name="connsiteY44-1488" fmla="*/ 3573096 h 3992466"/>
                <a:gd name="connsiteX45-1489" fmla="*/ 9238727 w 9517219"/>
                <a:gd name="connsiteY45-1490" fmla="*/ 3575164 h 3992466"/>
                <a:gd name="connsiteX46-1491" fmla="*/ 9239928 w 9517219"/>
                <a:gd name="connsiteY46-1492" fmla="*/ 3575537 h 3992466"/>
                <a:gd name="connsiteX47-1493" fmla="*/ 9271827 w 9517219"/>
                <a:gd name="connsiteY47-1494" fmla="*/ 3585439 h 3992466"/>
                <a:gd name="connsiteX48-1495" fmla="*/ 9401208 w 9517219"/>
                <a:gd name="connsiteY48-1496" fmla="*/ 3780629 h 3992466"/>
                <a:gd name="connsiteX49-1497" fmla="*/ 9401207 w 9517219"/>
                <a:gd name="connsiteY49-1498" fmla="*/ 3780629 h 3992466"/>
                <a:gd name="connsiteX50-1499" fmla="*/ 9189370 w 9517219"/>
                <a:gd name="connsiteY50-1500" fmla="*/ 3992466 h 3992466"/>
                <a:gd name="connsiteX51-1501" fmla="*/ 6311044 w 9517219"/>
                <a:gd name="connsiteY51-1502" fmla="*/ 3992465 h 3992466"/>
                <a:gd name="connsiteX52-1503" fmla="*/ 6115854 w 9517219"/>
                <a:gd name="connsiteY52-1504" fmla="*/ 3863084 h 3992466"/>
                <a:gd name="connsiteX53-1505" fmla="*/ 6115854 w 9517219"/>
                <a:gd name="connsiteY53-1506" fmla="*/ 3698173 h 3992466"/>
                <a:gd name="connsiteX54-1507" fmla="*/ 6311044 w 9517219"/>
                <a:gd name="connsiteY54-1508" fmla="*/ 3568792 h 3992466"/>
                <a:gd name="connsiteX55-1509" fmla="*/ 6720010 w 9517219"/>
                <a:gd name="connsiteY55-1510" fmla="*/ 3568792 h 3992466"/>
                <a:gd name="connsiteX56-1511" fmla="*/ 6768790 w 9517219"/>
                <a:gd name="connsiteY56-1512" fmla="*/ 3539196 h 3992466"/>
                <a:gd name="connsiteX57-1513" fmla="*/ 6845947 w 9517219"/>
                <a:gd name="connsiteY57-1514" fmla="*/ 3375589 h 3992466"/>
                <a:gd name="connsiteX58-1515" fmla="*/ 6676654 w 9517219"/>
                <a:gd name="connsiteY58-1516" fmla="*/ 3167874 h 3992466"/>
                <a:gd name="connsiteX59-1517" fmla="*/ 6651205 w 9517219"/>
                <a:gd name="connsiteY59-1518" fmla="*/ 3165308 h 3992466"/>
                <a:gd name="connsiteX60-1519" fmla="*/ 3289941 w 9517219"/>
                <a:gd name="connsiteY60-1520" fmla="*/ 3165308 h 3992466"/>
                <a:gd name="connsiteX61-1521" fmla="*/ 3077918 w 9517219"/>
                <a:gd name="connsiteY61-1522" fmla="*/ 2953285 h 3992466"/>
                <a:gd name="connsiteX62-1523" fmla="*/ 3289941 w 9517219"/>
                <a:gd name="connsiteY62-1524" fmla="*/ 2741262 h 3992466"/>
                <a:gd name="connsiteX63-1525" fmla="*/ 4078173 w 9517219"/>
                <a:gd name="connsiteY63-1526" fmla="*/ 2741262 h 3992466"/>
                <a:gd name="connsiteX64-1527" fmla="*/ 4846854 w 9517219"/>
                <a:gd name="connsiteY64-1528" fmla="*/ 2741262 h 3992466"/>
                <a:gd name="connsiteX65-1529" fmla="*/ 5035879 w 9517219"/>
                <a:gd name="connsiteY65-1530" fmla="*/ 2552237 h 3992466"/>
                <a:gd name="connsiteX66-1531" fmla="*/ 4884949 w 9517219"/>
                <a:gd name="connsiteY66-1532" fmla="*/ 2367052 h 3992466"/>
                <a:gd name="connsiteX67-1533" fmla="*/ 4867646 w 9517219"/>
                <a:gd name="connsiteY67-1534" fmla="*/ 2365308 h 3992466"/>
                <a:gd name="connsiteX68-1535" fmla="*/ 2678829 w 9517219"/>
                <a:gd name="connsiteY68-1536" fmla="*/ 2365308 h 3992466"/>
                <a:gd name="connsiteX69-1537" fmla="*/ 2466806 w 9517219"/>
                <a:gd name="connsiteY69-1538" fmla="*/ 2153285 h 3992466"/>
                <a:gd name="connsiteX70-1539" fmla="*/ 2678829 w 9517219"/>
                <a:gd name="connsiteY70-1540" fmla="*/ 1941262 h 3992466"/>
                <a:gd name="connsiteX71-1541" fmla="*/ 4152596 w 9517219"/>
                <a:gd name="connsiteY71-1542" fmla="*/ 1941262 h 3992466"/>
                <a:gd name="connsiteX72-1543" fmla="*/ 4200436 w 9517219"/>
                <a:gd name="connsiteY72-1544" fmla="*/ 1931604 h 3992466"/>
                <a:gd name="connsiteX73-1545" fmla="*/ 4291790 w 9517219"/>
                <a:gd name="connsiteY73-1546" fmla="*/ 1793782 h 3992466"/>
                <a:gd name="connsiteX74-1547" fmla="*/ 4142214 w 9517219"/>
                <a:gd name="connsiteY74-1548" fmla="*/ 1644206 h 3992466"/>
                <a:gd name="connsiteX75-1549" fmla="*/ 3970674 w 9517219"/>
                <a:gd name="connsiteY75-1550" fmla="*/ 1644206 h 3992466"/>
                <a:gd name="connsiteX76-1551" fmla="*/ 212023 w 9517219"/>
                <a:gd name="connsiteY76-1552" fmla="*/ 1642110 h 3992466"/>
                <a:gd name="connsiteX77-1553" fmla="*/ 0 w 9517219"/>
                <a:gd name="connsiteY77-1554" fmla="*/ 1430087 h 3992466"/>
                <a:gd name="connsiteX78-1555" fmla="*/ 212023 w 9517219"/>
                <a:gd name="connsiteY78-1556" fmla="*/ 1218064 h 3992466"/>
                <a:gd name="connsiteX79-1557" fmla="*/ 3510154 w 9517219"/>
                <a:gd name="connsiteY79-1558" fmla="*/ 1218064 h 3992466"/>
                <a:gd name="connsiteX80-1559" fmla="*/ 3659730 w 9517219"/>
                <a:gd name="connsiteY80-1560" fmla="*/ 1068488 h 3992466"/>
                <a:gd name="connsiteX81-1561" fmla="*/ 3568376 w 9517219"/>
                <a:gd name="connsiteY81-1562" fmla="*/ 930667 h 3992466"/>
                <a:gd name="connsiteX82-1563" fmla="*/ 3561306 w 9517219"/>
                <a:gd name="connsiteY82-1564" fmla="*/ 929239 h 3992466"/>
                <a:gd name="connsiteX83-1565" fmla="*/ 1087620 w 9517219"/>
                <a:gd name="connsiteY83-1566" fmla="*/ 929239 h 3992466"/>
                <a:gd name="connsiteX84-1567" fmla="*/ 924024 w 9517219"/>
                <a:gd name="connsiteY84-1568" fmla="*/ 765643 h 3992466"/>
                <a:gd name="connsiteX85-1569" fmla="*/ 1087620 w 9517219"/>
                <a:gd name="connsiteY85-1570" fmla="*/ 602047 h 3992466"/>
                <a:gd name="connsiteX86-1571" fmla="*/ 3876279 w 9517219"/>
                <a:gd name="connsiteY86-1572" fmla="*/ 602047 h 3992466"/>
                <a:gd name="connsiteX87-1573" fmla="*/ 3913973 w 9517219"/>
                <a:gd name="connsiteY87-1574" fmla="*/ 576634 h 3992466"/>
                <a:gd name="connsiteX88-1575" fmla="*/ 3957782 w 9517219"/>
                <a:gd name="connsiteY88-1576" fmla="*/ 470867 h 3992466"/>
                <a:gd name="connsiteX89-1577" fmla="*/ 3866428 w 9517219"/>
                <a:gd name="connsiteY89-1578" fmla="*/ 333046 h 3992466"/>
                <a:gd name="connsiteX90-1579" fmla="*/ 3837435 w 9517219"/>
                <a:gd name="connsiteY90-1580" fmla="*/ 327192 h 3992466"/>
                <a:gd name="connsiteX91-1581" fmla="*/ 3381569 w 9517219"/>
                <a:gd name="connsiteY91-1582" fmla="*/ 327192 h 3992466"/>
                <a:gd name="connsiteX92-1583" fmla="*/ 3217973 w 9517219"/>
                <a:gd name="connsiteY92-1584" fmla="*/ 163596 h 3992466"/>
                <a:gd name="connsiteX93-1585" fmla="*/ 3381569 w 9517219"/>
                <a:gd name="connsiteY93-1586" fmla="*/ 0 h 3992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Lst>
              <a:rect l="l" t="t" r="r" b="b"/>
              <a:pathLst>
                <a:path w="9517219" h="3992466">
                  <a:moveTo>
                    <a:pt x="3381569" y="0"/>
                  </a:moveTo>
                  <a:lnTo>
                    <a:pt x="5522861" y="0"/>
                  </a:lnTo>
                  <a:cubicBezTo>
                    <a:pt x="5613213" y="0"/>
                    <a:pt x="5686457" y="73244"/>
                    <a:pt x="5686457" y="163596"/>
                  </a:cubicBezTo>
                  <a:cubicBezTo>
                    <a:pt x="5686457" y="253948"/>
                    <a:pt x="5613213" y="327192"/>
                    <a:pt x="5522861" y="327192"/>
                  </a:cubicBezTo>
                  <a:lnTo>
                    <a:pt x="5034043" y="327192"/>
                  </a:lnTo>
                  <a:lnTo>
                    <a:pt x="5005050" y="333046"/>
                  </a:lnTo>
                  <a:cubicBezTo>
                    <a:pt x="4951365" y="355753"/>
                    <a:pt x="4913696" y="408911"/>
                    <a:pt x="4913696" y="470867"/>
                  </a:cubicBezTo>
                  <a:cubicBezTo>
                    <a:pt x="4913696" y="512172"/>
                    <a:pt x="4930438" y="549566"/>
                    <a:pt x="4957506" y="576634"/>
                  </a:cubicBezTo>
                  <a:lnTo>
                    <a:pt x="4995199" y="602047"/>
                  </a:lnTo>
                  <a:lnTo>
                    <a:pt x="7209354" y="602047"/>
                  </a:lnTo>
                  <a:cubicBezTo>
                    <a:pt x="7299706" y="602047"/>
                    <a:pt x="7372950" y="675291"/>
                    <a:pt x="7372950" y="765643"/>
                  </a:cubicBezTo>
                  <a:cubicBezTo>
                    <a:pt x="7372950" y="855995"/>
                    <a:pt x="7299706" y="929239"/>
                    <a:pt x="7209354" y="929239"/>
                  </a:cubicBezTo>
                  <a:lnTo>
                    <a:pt x="5356511" y="929239"/>
                  </a:lnTo>
                  <a:lnTo>
                    <a:pt x="5339059" y="932762"/>
                  </a:lnTo>
                  <a:cubicBezTo>
                    <a:pt x="5285374" y="955469"/>
                    <a:pt x="5247705" y="1008627"/>
                    <a:pt x="5247705" y="1070584"/>
                  </a:cubicBezTo>
                  <a:cubicBezTo>
                    <a:pt x="5247705" y="1132541"/>
                    <a:pt x="5285374" y="1185699"/>
                    <a:pt x="5339059" y="1208406"/>
                  </a:cubicBezTo>
                  <a:lnTo>
                    <a:pt x="5386899" y="1218064"/>
                  </a:lnTo>
                  <a:lnTo>
                    <a:pt x="6227277" y="1218064"/>
                  </a:lnTo>
                  <a:cubicBezTo>
                    <a:pt x="6344374" y="1218064"/>
                    <a:pt x="6439300" y="1312990"/>
                    <a:pt x="6439300" y="1430087"/>
                  </a:cubicBezTo>
                  <a:cubicBezTo>
                    <a:pt x="6439300" y="1547184"/>
                    <a:pt x="6344374" y="1642110"/>
                    <a:pt x="6227277" y="1642110"/>
                  </a:cubicBezTo>
                  <a:lnTo>
                    <a:pt x="5441631" y="1642110"/>
                  </a:lnTo>
                  <a:lnTo>
                    <a:pt x="5397280" y="1644206"/>
                  </a:lnTo>
                  <a:cubicBezTo>
                    <a:pt x="5314671" y="1644206"/>
                    <a:pt x="5247704" y="1711173"/>
                    <a:pt x="5247704" y="1793782"/>
                  </a:cubicBezTo>
                  <a:cubicBezTo>
                    <a:pt x="5247704" y="1855739"/>
                    <a:pt x="5285373" y="1908897"/>
                    <a:pt x="5339058" y="1931604"/>
                  </a:cubicBezTo>
                  <a:lnTo>
                    <a:pt x="5386898" y="1941262"/>
                  </a:lnTo>
                  <a:lnTo>
                    <a:pt x="8694084" y="1941262"/>
                  </a:lnTo>
                  <a:cubicBezTo>
                    <a:pt x="8811181" y="1941262"/>
                    <a:pt x="8906107" y="2036188"/>
                    <a:pt x="8906107" y="2153285"/>
                  </a:cubicBezTo>
                  <a:cubicBezTo>
                    <a:pt x="8906107" y="2270382"/>
                    <a:pt x="8811181" y="2365308"/>
                    <a:pt x="8694084" y="2365308"/>
                  </a:cubicBezTo>
                  <a:lnTo>
                    <a:pt x="7461677" y="2365308"/>
                  </a:lnTo>
                  <a:lnTo>
                    <a:pt x="7394326" y="2410717"/>
                  </a:lnTo>
                  <a:cubicBezTo>
                    <a:pt x="7355958" y="2449086"/>
                    <a:pt x="7332226" y="2502092"/>
                    <a:pt x="7332226" y="2560640"/>
                  </a:cubicBezTo>
                  <a:cubicBezTo>
                    <a:pt x="7332226" y="2619189"/>
                    <a:pt x="7355958" y="2672194"/>
                    <a:pt x="7394326" y="2710563"/>
                  </a:cubicBezTo>
                  <a:lnTo>
                    <a:pt x="7439859" y="2741262"/>
                  </a:lnTo>
                  <a:lnTo>
                    <a:pt x="9305196" y="2741262"/>
                  </a:lnTo>
                  <a:cubicBezTo>
                    <a:pt x="9422293" y="2741262"/>
                    <a:pt x="9517219" y="2836188"/>
                    <a:pt x="9517219" y="2953285"/>
                  </a:cubicBezTo>
                  <a:cubicBezTo>
                    <a:pt x="9517219" y="3070382"/>
                    <a:pt x="9422293" y="3165308"/>
                    <a:pt x="9305196" y="3165308"/>
                  </a:cubicBezTo>
                  <a:lnTo>
                    <a:pt x="8612841" y="3165308"/>
                  </a:lnTo>
                  <a:lnTo>
                    <a:pt x="8566326" y="3187670"/>
                  </a:lnTo>
                  <a:cubicBezTo>
                    <a:pt x="8532517" y="3210511"/>
                    <a:pt x="8505656" y="3242856"/>
                    <a:pt x="8489576" y="3280872"/>
                  </a:cubicBezTo>
                  <a:lnTo>
                    <a:pt x="8472929" y="3363328"/>
                  </a:lnTo>
                  <a:lnTo>
                    <a:pt x="8489576" y="3445784"/>
                  </a:lnTo>
                  <a:cubicBezTo>
                    <a:pt x="8513695" y="3502807"/>
                    <a:pt x="8562073" y="3547072"/>
                    <a:pt x="8621772" y="3565640"/>
                  </a:cubicBezTo>
                  <a:lnTo>
                    <a:pt x="8642619" y="3568792"/>
                  </a:lnTo>
                  <a:lnTo>
                    <a:pt x="9189371" y="3568792"/>
                  </a:lnTo>
                  <a:cubicBezTo>
                    <a:pt x="9203995" y="3568792"/>
                    <a:pt x="9218273" y="3570274"/>
                    <a:pt x="9232064" y="3573096"/>
                  </a:cubicBezTo>
                  <a:lnTo>
                    <a:pt x="9238727" y="3575164"/>
                  </a:lnTo>
                  <a:lnTo>
                    <a:pt x="9239928" y="3575537"/>
                  </a:lnTo>
                  <a:lnTo>
                    <a:pt x="9271827" y="3585439"/>
                  </a:lnTo>
                  <a:cubicBezTo>
                    <a:pt x="9347859" y="3617598"/>
                    <a:pt x="9401208" y="3692884"/>
                    <a:pt x="9401208" y="3780629"/>
                  </a:cubicBezTo>
                  <a:lnTo>
                    <a:pt x="9401207" y="3780629"/>
                  </a:lnTo>
                  <a:cubicBezTo>
                    <a:pt x="9401207" y="3897623"/>
                    <a:pt x="9306364" y="3992466"/>
                    <a:pt x="9189370" y="3992466"/>
                  </a:cubicBezTo>
                  <a:lnTo>
                    <a:pt x="6311044" y="3992465"/>
                  </a:lnTo>
                  <a:cubicBezTo>
                    <a:pt x="6223299" y="3992465"/>
                    <a:pt x="6148013" y="3939116"/>
                    <a:pt x="6115854" y="3863084"/>
                  </a:cubicBezTo>
                  <a:lnTo>
                    <a:pt x="6115854" y="3698173"/>
                  </a:lnTo>
                  <a:cubicBezTo>
                    <a:pt x="6148013" y="3622141"/>
                    <a:pt x="6223299" y="3568792"/>
                    <a:pt x="6311044" y="3568792"/>
                  </a:cubicBezTo>
                  <a:lnTo>
                    <a:pt x="6720010" y="3568792"/>
                  </a:lnTo>
                  <a:lnTo>
                    <a:pt x="6768790" y="3539196"/>
                  </a:lnTo>
                  <a:cubicBezTo>
                    <a:pt x="6815912" y="3500308"/>
                    <a:pt x="6845947" y="3441456"/>
                    <a:pt x="6845947" y="3375589"/>
                  </a:cubicBezTo>
                  <a:cubicBezTo>
                    <a:pt x="6845947" y="3273129"/>
                    <a:pt x="6773269" y="3187644"/>
                    <a:pt x="6676654" y="3167874"/>
                  </a:cubicBezTo>
                  <a:lnTo>
                    <a:pt x="6651205" y="3165308"/>
                  </a:lnTo>
                  <a:lnTo>
                    <a:pt x="3289941" y="3165308"/>
                  </a:lnTo>
                  <a:cubicBezTo>
                    <a:pt x="3172844" y="3165308"/>
                    <a:pt x="3077918" y="3070382"/>
                    <a:pt x="3077918" y="2953285"/>
                  </a:cubicBezTo>
                  <a:cubicBezTo>
                    <a:pt x="3077918" y="2836188"/>
                    <a:pt x="3172844" y="2741262"/>
                    <a:pt x="3289941" y="2741262"/>
                  </a:cubicBezTo>
                  <a:lnTo>
                    <a:pt x="4078173" y="2741262"/>
                  </a:lnTo>
                  <a:lnTo>
                    <a:pt x="4846854" y="2741262"/>
                  </a:lnTo>
                  <a:cubicBezTo>
                    <a:pt x="4951250" y="2741262"/>
                    <a:pt x="5035879" y="2656633"/>
                    <a:pt x="5035879" y="2552237"/>
                  </a:cubicBezTo>
                  <a:cubicBezTo>
                    <a:pt x="5035879" y="2460891"/>
                    <a:pt x="4971085" y="2384678"/>
                    <a:pt x="4884949" y="2367052"/>
                  </a:cubicBezTo>
                  <a:lnTo>
                    <a:pt x="4867646" y="2365308"/>
                  </a:lnTo>
                  <a:lnTo>
                    <a:pt x="2678829" y="2365308"/>
                  </a:lnTo>
                  <a:cubicBezTo>
                    <a:pt x="2561732" y="2365308"/>
                    <a:pt x="2466806" y="2270382"/>
                    <a:pt x="2466806" y="2153285"/>
                  </a:cubicBezTo>
                  <a:cubicBezTo>
                    <a:pt x="2466806" y="2036188"/>
                    <a:pt x="2561732" y="1941262"/>
                    <a:pt x="2678829" y="1941262"/>
                  </a:cubicBezTo>
                  <a:lnTo>
                    <a:pt x="4152596" y="1941262"/>
                  </a:lnTo>
                  <a:lnTo>
                    <a:pt x="4200436" y="1931604"/>
                  </a:lnTo>
                  <a:cubicBezTo>
                    <a:pt x="4254121" y="1908897"/>
                    <a:pt x="4291790" y="1855739"/>
                    <a:pt x="4291790" y="1793782"/>
                  </a:cubicBezTo>
                  <a:cubicBezTo>
                    <a:pt x="4291790" y="1711173"/>
                    <a:pt x="4224823" y="1644206"/>
                    <a:pt x="4142214" y="1644206"/>
                  </a:cubicBezTo>
                  <a:lnTo>
                    <a:pt x="3970674" y="1644206"/>
                  </a:lnTo>
                  <a:lnTo>
                    <a:pt x="212023" y="1642110"/>
                  </a:lnTo>
                  <a:cubicBezTo>
                    <a:pt x="94925" y="1642110"/>
                    <a:pt x="0" y="1547184"/>
                    <a:pt x="0" y="1430087"/>
                  </a:cubicBezTo>
                  <a:cubicBezTo>
                    <a:pt x="0" y="1312990"/>
                    <a:pt x="94925" y="1218064"/>
                    <a:pt x="212023" y="1218064"/>
                  </a:cubicBezTo>
                  <a:lnTo>
                    <a:pt x="3510154" y="1218064"/>
                  </a:lnTo>
                  <a:cubicBezTo>
                    <a:pt x="3592763" y="1218064"/>
                    <a:pt x="3659730" y="1151097"/>
                    <a:pt x="3659730" y="1068488"/>
                  </a:cubicBezTo>
                  <a:cubicBezTo>
                    <a:pt x="3659730" y="1006531"/>
                    <a:pt x="3622061" y="953373"/>
                    <a:pt x="3568376" y="930667"/>
                  </a:cubicBezTo>
                  <a:lnTo>
                    <a:pt x="3561306" y="929239"/>
                  </a:lnTo>
                  <a:lnTo>
                    <a:pt x="1087620" y="929239"/>
                  </a:lnTo>
                  <a:cubicBezTo>
                    <a:pt x="997268" y="929239"/>
                    <a:pt x="924024" y="855995"/>
                    <a:pt x="924024" y="765643"/>
                  </a:cubicBezTo>
                  <a:cubicBezTo>
                    <a:pt x="924024" y="675291"/>
                    <a:pt x="997268" y="602047"/>
                    <a:pt x="1087620" y="602047"/>
                  </a:cubicBezTo>
                  <a:lnTo>
                    <a:pt x="3876279" y="602047"/>
                  </a:lnTo>
                  <a:lnTo>
                    <a:pt x="3913973" y="576634"/>
                  </a:lnTo>
                  <a:cubicBezTo>
                    <a:pt x="3941041" y="549566"/>
                    <a:pt x="3957782" y="512172"/>
                    <a:pt x="3957782" y="470867"/>
                  </a:cubicBezTo>
                  <a:cubicBezTo>
                    <a:pt x="3957782" y="408911"/>
                    <a:pt x="3920113" y="355753"/>
                    <a:pt x="3866428" y="333046"/>
                  </a:cubicBezTo>
                  <a:lnTo>
                    <a:pt x="3837435" y="327192"/>
                  </a:lnTo>
                  <a:lnTo>
                    <a:pt x="3381569" y="327192"/>
                  </a:lnTo>
                  <a:cubicBezTo>
                    <a:pt x="3291217" y="327192"/>
                    <a:pt x="3217973" y="253948"/>
                    <a:pt x="3217973" y="163596"/>
                  </a:cubicBezTo>
                  <a:cubicBezTo>
                    <a:pt x="3217973" y="73244"/>
                    <a:pt x="3291217" y="0"/>
                    <a:pt x="3381569" y="0"/>
                  </a:cubicBezTo>
                  <a:close/>
                </a:path>
              </a:pathLst>
            </a:custGeom>
            <a:blipFill dpi="0" rotWithShape="0">
              <a:blip r:embed="rId7"/>
              <a:srcRect/>
              <a:stretch>
                <a:fillRect l="-12000" t="-119000" r="-26000" b="-10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0" name="圆角矩形 19"/>
            <p:cNvSpPr/>
            <p:nvPr>
              <p:custDataLst>
                <p:tags r:id="rId9"/>
              </p:custDataLst>
            </p:nvPr>
          </p:nvSpPr>
          <p:spPr>
            <a:xfrm>
              <a:off x="12783589" y="9790064"/>
              <a:ext cx="1652989" cy="496936"/>
            </a:xfrm>
            <a:prstGeom prst="roundRect">
              <a:avLst>
                <a:gd name="adj" fmla="val 50000"/>
              </a:avLst>
            </a:prstGeom>
            <a:blipFill dpi="0" rotWithShape="0">
              <a:blip r:embed="rId7"/>
              <a:srcRect/>
              <a:stretch>
                <a:fillRect l="-405000" t="-1970000" r="-42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custDataLst>
                <p:tags r:id="rId10"/>
              </p:custDataLst>
            </p:nvPr>
          </p:nvSpPr>
          <p:spPr>
            <a:xfrm>
              <a:off x="8655274" y="9813975"/>
              <a:ext cx="3923511" cy="450154"/>
            </a:xfrm>
            <a:prstGeom prst="roundRect">
              <a:avLst>
                <a:gd name="adj" fmla="val 50000"/>
              </a:avLst>
            </a:prstGeom>
            <a:blipFill dpi="0" rotWithShape="0">
              <a:blip r:embed="rId7"/>
              <a:srcRect/>
              <a:stretch>
                <a:fillRect l="-65000" t="-2180000" r="-22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custDataLst>
                <p:tags r:id="rId11"/>
              </p:custDataLst>
            </p:nvPr>
          </p:nvSpPr>
          <p:spPr>
            <a:xfrm>
              <a:off x="8226953" y="8801389"/>
              <a:ext cx="2626070" cy="462629"/>
            </a:xfrm>
            <a:prstGeom prst="roundRect">
              <a:avLst>
                <a:gd name="adj" fmla="val 50000"/>
              </a:avLst>
            </a:prstGeom>
            <a:blipFill dpi="0" rotWithShape="0">
              <a:blip r:embed="rId7"/>
              <a:srcRect/>
              <a:stretch>
                <a:fillRect l="-81000" t="-1902000" r="-406000" b="-22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custDataLst>
                <p:tags r:id="rId12"/>
              </p:custDataLst>
            </p:nvPr>
          </p:nvSpPr>
          <p:spPr>
            <a:xfrm>
              <a:off x="18090829" y="7803358"/>
              <a:ext cx="2092747" cy="517729"/>
            </a:xfrm>
            <a:prstGeom prst="roundRect">
              <a:avLst>
                <a:gd name="adj" fmla="val 50000"/>
              </a:avLst>
            </a:prstGeom>
            <a:blipFill dpi="0" rotWithShape="0">
              <a:blip r:embed="rId7"/>
              <a:srcRect/>
              <a:stretch>
                <a:fillRect l="-573000" t="-1507000" r="-64000" b="-38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custDataLst>
                <p:tags r:id="rId13"/>
              </p:custDataLst>
            </p:nvPr>
          </p:nvSpPr>
          <p:spPr>
            <a:xfrm>
              <a:off x="9613801" y="7904200"/>
              <a:ext cx="479263" cy="496936"/>
            </a:xfrm>
            <a:prstGeom prst="roundRect">
              <a:avLst>
                <a:gd name="adj" fmla="val 50000"/>
              </a:avLst>
            </a:prstGeom>
            <a:blipFill dpi="0" rotWithShape="0">
              <a:blip r:embed="rId7"/>
              <a:srcRect/>
              <a:stretch>
                <a:fillRect l="-734000" t="-1591000" r="-2386000" b="-37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custDataLst>
                <p:tags r:id="rId14"/>
              </p:custDataLst>
            </p:nvPr>
          </p:nvSpPr>
          <p:spPr>
            <a:xfrm>
              <a:off x="18753065" y="9767192"/>
              <a:ext cx="634166" cy="496936"/>
            </a:xfrm>
            <a:prstGeom prst="roundRect">
              <a:avLst>
                <a:gd name="adj" fmla="val 50000"/>
              </a:avLst>
            </a:prstGeom>
            <a:blipFill dpi="0" rotWithShape="0">
              <a:blip r:embed="rId7"/>
              <a:srcRect/>
              <a:stretch>
                <a:fillRect l="-1996000" t="-1965000" r="-337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graphicFrame>
        <p:nvGraphicFramePr>
          <p:cNvPr id="9" name="表格 8"/>
          <p:cNvGraphicFramePr>
            <a:graphicFrameLocks noGrp="1"/>
          </p:cNvGraphicFramePr>
          <p:nvPr>
            <p:custDataLst>
              <p:tags r:id="rId3"/>
            </p:custDataLst>
          </p:nvPr>
        </p:nvGraphicFramePr>
        <p:xfrm>
          <a:off x="1031240" y="1313815"/>
          <a:ext cx="16480155" cy="8161020"/>
        </p:xfrm>
        <a:graphic>
          <a:graphicData uri="http://schemas.openxmlformats.org/drawingml/2006/table">
            <a:tbl>
              <a:tblPr>
                <a:tableStyleId>{B301B821-A1FF-4177-AEE7-76D212191A09}</a:tableStyleId>
              </a:tblPr>
              <a:tblGrid>
                <a:gridCol w="14001115"/>
                <a:gridCol w="2479040"/>
              </a:tblGrid>
              <a:tr h="480060">
                <a:tc>
                  <a:txBody>
                    <a:bodyPr/>
                    <a:p>
                      <a:pPr marL="179705" indent="0" algn="l" fontAlgn="ctr"/>
                      <a:r>
                        <a:rPr lang="en-US" altLang="zh-CN" sz="1600" u="none" strike="noStrike" dirty="0">
                          <a:effectLst/>
                          <a:cs typeface="微软雅黑" panose="020B0503020204020204" charset="-122"/>
                        </a:rPr>
                        <a:t>《</a:t>
                      </a:r>
                      <a:r>
                        <a:rPr lang="zh-CN" altLang="en-US" sz="1600" u="none" strike="noStrike" dirty="0">
                          <a:effectLst/>
                          <a:cs typeface="微软雅黑" panose="020B0503020204020204" charset="-122"/>
                        </a:rPr>
                        <a:t>中国指南</a:t>
                      </a:r>
                      <a:r>
                        <a:rPr lang="en-US" altLang="zh-CN" sz="1600" u="none" strike="noStrike" dirty="0">
                          <a:effectLst/>
                          <a:cs typeface="微软雅黑" panose="020B0503020204020204" charset="-122"/>
                        </a:rPr>
                        <a:t>》</a:t>
                      </a:r>
                      <a:r>
                        <a:rPr lang="zh-CN" altLang="en-US" sz="1600" u="none" strike="noStrike" dirty="0">
                          <a:effectLst/>
                          <a:cs typeface="微软雅黑" panose="020B0503020204020204" charset="-122"/>
                        </a:rPr>
                        <a:t>报告要求</a:t>
                      </a:r>
                      <a:endParaRPr lang="zh-CN" altLang="en-US" sz="1600" u="none" strike="noStrike" dirty="0">
                        <a:effectLst/>
                        <a:cs typeface="微软雅黑" panose="020B0503020204020204" charset="-122"/>
                      </a:endParaRPr>
                    </a:p>
                  </a:txBody>
                  <a:tcPr marL="4763" marR="4763" marT="476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zh-CN" altLang="en-US" sz="1600" u="none" strike="noStrike" dirty="0">
                          <a:effectLst/>
                          <a:cs typeface="微软雅黑" panose="020B0503020204020204" charset="-122"/>
                        </a:rPr>
                        <a:t>答复位置</a:t>
                      </a:r>
                      <a:endParaRPr lang="zh-CN" altLang="en-US" sz="1600" u="none" strike="noStrike" dirty="0">
                        <a:effectLst/>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a.</a:t>
                      </a:r>
                      <a:r>
                        <a:rPr lang="zh-CN" altLang="en-US" sz="1600" u="none" strike="noStrike" dirty="0">
                          <a:effectLst/>
                          <a:cs typeface="微软雅黑" panose="020B0503020204020204" charset="-122"/>
                        </a:rPr>
                        <a:t>企业尽责管理政策</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b.</a:t>
                      </a:r>
                      <a:r>
                        <a:rPr lang="zh-CN" altLang="en-US" sz="1600" u="none" strike="noStrike" dirty="0">
                          <a:effectLst/>
                          <a:cs typeface="微软雅黑" panose="020B0503020204020204" charset="-122"/>
                        </a:rPr>
                        <a:t>负责尽责管理工作的企业管理架构</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c.</a:t>
                      </a:r>
                      <a:r>
                        <a:rPr lang="zh-CN" altLang="en-US" sz="1600" u="none" strike="noStrike" dirty="0">
                          <a:effectLst/>
                          <a:cs typeface="微软雅黑" panose="020B0503020204020204" charset="-122"/>
                        </a:rPr>
                        <a:t>描述企业控制和透明度系统</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d.</a:t>
                      </a:r>
                      <a:r>
                        <a:rPr lang="zh-CN" altLang="en-US" sz="1600" u="none" strike="noStrike" dirty="0">
                          <a:effectLst/>
                          <a:cs typeface="微软雅黑" panose="020B0503020204020204" charset="-122"/>
                        </a:rPr>
                        <a:t>供应商合作方式和内容</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P11</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a:effectLst/>
                          <a:cs typeface="微软雅黑" panose="020B0503020204020204" charset="-122"/>
                        </a:rPr>
                        <a:t>e.</a:t>
                      </a:r>
                      <a:r>
                        <a:rPr lang="zh-CN" altLang="en-US" sz="1600" u="none" strike="noStrike">
                          <a:effectLst/>
                          <a:cs typeface="微软雅黑" panose="020B0503020204020204" charset="-122"/>
                        </a:rPr>
                        <a:t>申诉机制、流程和已发生的申诉处理情况</a:t>
                      </a:r>
                      <a:endParaRPr lang="zh-CN" altLang="en-US" sz="1600" u="none" strike="noStrike">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P11</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f.“</a:t>
                      </a:r>
                      <a:r>
                        <a:rPr lang="zh-CN" altLang="en-US" sz="1600" u="none" strike="noStrike" dirty="0">
                          <a:effectLst/>
                          <a:cs typeface="微软雅黑" panose="020B0503020204020204" charset="-122"/>
                        </a:rPr>
                        <a:t>受冲突影响和高风险区域”的识别程序或方法</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P14</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l" fontAlgn="ctr"/>
                      <a:r>
                        <a:rPr lang="en-US" altLang="zh-CN" sz="1600" u="none" strike="noStrike" dirty="0">
                          <a:effectLst/>
                          <a:cs typeface="微软雅黑" panose="020B0503020204020204" charset="-122"/>
                        </a:rPr>
                        <a:t>g.</a:t>
                      </a:r>
                      <a:r>
                        <a:rPr lang="zh-CN" altLang="en-US" sz="1600" u="none" strike="noStrike" dirty="0">
                          <a:effectLst/>
                          <a:cs typeface="微软雅黑" panose="020B0503020204020204" charset="-122"/>
                        </a:rPr>
                        <a:t>企业评估报告或概要</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P18</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h.</a:t>
                      </a:r>
                      <a:r>
                        <a:rPr lang="zh-CN" altLang="en-US" sz="1600" u="none" strike="noStrike" dirty="0">
                          <a:effectLst/>
                          <a:cs typeface="微软雅黑" panose="020B0503020204020204" charset="-122"/>
                        </a:rPr>
                        <a:t>报告公开的途径或方法</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P19</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err="1">
                          <a:effectLst/>
                          <a:cs typeface="微软雅黑" panose="020B0503020204020204" charset="-122"/>
                        </a:rPr>
                        <a:t>i</a:t>
                      </a:r>
                      <a:r>
                        <a:rPr lang="en-US" altLang="zh-CN" sz="1600" u="none" strike="noStrike" dirty="0">
                          <a:effectLst/>
                          <a:cs typeface="微软雅黑" panose="020B0503020204020204" charset="-122"/>
                        </a:rPr>
                        <a:t>.</a:t>
                      </a:r>
                      <a:r>
                        <a:rPr lang="zh-CN" altLang="en-US" sz="1600" u="none" strike="noStrike" dirty="0">
                          <a:effectLst/>
                          <a:cs typeface="微软雅黑" panose="020B0503020204020204" charset="-122"/>
                        </a:rPr>
                        <a:t>每年定期编制报告和公开</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P19</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j.</a:t>
                      </a:r>
                      <a:r>
                        <a:rPr lang="zh-CN" altLang="en-US" sz="1600" u="none" strike="noStrike" dirty="0">
                          <a:effectLst/>
                          <a:cs typeface="微软雅黑" panose="020B0503020204020204" charset="-122"/>
                        </a:rPr>
                        <a:t>产销监管链或供应链追溯信息</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k.</a:t>
                      </a:r>
                      <a:r>
                        <a:rPr lang="zh-CN" altLang="en-US" sz="1600" u="none" strike="noStrike" dirty="0">
                          <a:effectLst/>
                          <a:cs typeface="微软雅黑" panose="020B0503020204020204" charset="-122"/>
                        </a:rPr>
                        <a:t>原料的原产地信息</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a:effectLst/>
                          <a:cs typeface="微软雅黑" panose="020B0503020204020204" charset="-122"/>
                        </a:rPr>
                        <a:t>l.</a:t>
                      </a:r>
                      <a:r>
                        <a:rPr lang="zh-CN" altLang="en-US" sz="1600" u="none" strike="noStrike">
                          <a:effectLst/>
                          <a:cs typeface="微软雅黑" panose="020B0503020204020204" charset="-122"/>
                        </a:rPr>
                        <a:t>风险识别和评估的方法和结果</a:t>
                      </a:r>
                      <a:endParaRPr lang="zh-CN" altLang="en-US" sz="1600" u="none" strike="noStrike">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P13</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m.</a:t>
                      </a:r>
                      <a:r>
                        <a:rPr lang="zh-CN" altLang="en-US" sz="1600" u="none" strike="noStrike" dirty="0">
                          <a:effectLst/>
                          <a:cs typeface="微软雅黑" panose="020B0503020204020204" charset="-122"/>
                        </a:rPr>
                        <a:t>实地评估的方法、过程和结果</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P13</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n.</a:t>
                      </a:r>
                      <a:r>
                        <a:rPr lang="zh-CN" altLang="en-US" sz="1600" u="none" strike="noStrike" dirty="0">
                          <a:effectLst/>
                          <a:cs typeface="微软雅黑" panose="020B0503020204020204" charset="-122"/>
                        </a:rPr>
                        <a:t>风险管理计划中所采取的措施、策略、受影响利益相关方的参与情况等</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P16</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o.</a:t>
                      </a:r>
                      <a:r>
                        <a:rPr lang="zh-CN" altLang="en-US" sz="1600" u="none" strike="noStrike" dirty="0">
                          <a:effectLst/>
                          <a:cs typeface="微软雅黑" panose="020B0503020204020204" charset="-122"/>
                        </a:rPr>
                        <a:t>风险监测和跟踪绩效结果</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P16</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0060">
                <a:tc>
                  <a:txBody>
                    <a:bodyPr/>
                    <a:p>
                      <a:pPr marL="179705" indent="0" algn="just" fontAlgn="ctr"/>
                      <a:r>
                        <a:rPr lang="en-US" altLang="zh-CN" sz="1600" u="none" strike="noStrike" dirty="0">
                          <a:effectLst/>
                          <a:cs typeface="微软雅黑" panose="020B0503020204020204" charset="-122"/>
                        </a:rPr>
                        <a:t>p.</a:t>
                      </a:r>
                      <a:r>
                        <a:rPr lang="zh-CN" altLang="en-US" sz="1600" u="none" strike="noStrike" dirty="0">
                          <a:effectLst/>
                          <a:cs typeface="微软雅黑" panose="020B0503020204020204" charset="-122"/>
                        </a:rPr>
                        <a:t>在某些国家还可能有对采掘业透明度或信息公开提出的披露内容建议</a:t>
                      </a:r>
                      <a:endParaRPr lang="zh-CN" altLang="en-US" sz="1600" u="none" strike="noStrike" dirty="0">
                        <a:effectLst/>
                        <a:cs typeface="微软雅黑" panose="020B0503020204020204" charset="-122"/>
                      </a:endParaRPr>
                    </a:p>
                  </a:txBody>
                  <a:tcPr marL="4763" marR="4763" marT="4763" marB="0"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ctr"/>
                      <a:r>
                        <a:rPr lang="en-US" sz="1600" u="none" strike="noStrike" dirty="0">
                          <a:effectLst/>
                          <a:ea typeface="微软雅黑" panose="020B0503020204020204" charset="-122"/>
                          <a:cs typeface="微软雅黑" panose="020B0503020204020204" charset="-122"/>
                        </a:rPr>
                        <a:t>P10</a:t>
                      </a:r>
                      <a:endParaRPr lang="en-US" sz="1600" u="none" strike="noStrike" dirty="0">
                        <a:effectLst/>
                        <a:ea typeface="微软雅黑" panose="020B0503020204020204" charset="-122"/>
                        <a:cs typeface="微软雅黑" panose="020B0503020204020204" charset="-122"/>
                      </a:endParaRPr>
                    </a:p>
                  </a:txBody>
                  <a:tcPr marL="4763" marR="4763" marT="4763" marB="0"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5" name="AutoShape 5"/>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nvSpPr>
        <p:spPr>
          <a:xfrm>
            <a:off x="-688673" y="1038225"/>
            <a:ext cx="19665346" cy="0"/>
          </a:xfrm>
          <a:prstGeom prst="line">
            <a:avLst/>
          </a:prstGeom>
          <a:ln w="19050" cap="flat">
            <a:solidFill>
              <a:srgbClr val="000000"/>
            </a:solidFill>
            <a:prstDash val="solid"/>
            <a:headEnd type="none" w="sm" len="sm"/>
            <a:tailEnd type="none" w="sm" len="sm"/>
          </a:ln>
        </p:spPr>
      </p:sp>
      <p:sp>
        <p:nvSpPr>
          <p:cNvPr id="10" name="TextBox 10"/>
          <p:cNvSpPr txBox="1"/>
          <p:nvPr/>
        </p:nvSpPr>
        <p:spPr>
          <a:xfrm>
            <a:off x="1423035" y="6057900"/>
            <a:ext cx="16010890" cy="2734945"/>
          </a:xfrm>
          <a:prstGeom prst="rect">
            <a:avLst/>
          </a:prstGeom>
        </p:spPr>
        <p:txBody>
          <a:bodyPr wrap="square" lIns="0" tIns="0" rIns="0" bIns="0" rtlCol="0" anchor="t">
            <a:spAutoFit/>
          </a:bodyPr>
          <a:lstStyle/>
          <a:p>
            <a:pPr>
              <a:lnSpc>
                <a:spcPts val="10665"/>
              </a:lnSpc>
            </a:pPr>
            <a:r>
              <a:rPr lang="en-US" sz="3600">
                <a:solidFill>
                  <a:srgbClr val="000000"/>
                </a:solidFill>
                <a:latin typeface="微软雅黑" panose="020B0503020204020204" charset="-122"/>
                <a:ea typeface="微软雅黑" panose="020B0503020204020204" charset="-122"/>
                <a:cs typeface="微软雅黑" panose="020B0503020204020204" charset="-122"/>
              </a:rPr>
              <a:t>本报告版权归烟台凯实</a:t>
            </a:r>
            <a:r>
              <a:rPr lang="zh-CN" altLang="en-US" sz="3600">
                <a:solidFill>
                  <a:srgbClr val="000000"/>
                </a:solidFill>
                <a:latin typeface="微软雅黑" panose="020B0503020204020204" charset="-122"/>
                <a:ea typeface="微软雅黑" panose="020B0503020204020204" charset="-122"/>
                <a:cs typeface="微软雅黑" panose="020B0503020204020204" charset="-122"/>
              </a:rPr>
              <a:t>工</a:t>
            </a:r>
            <a:r>
              <a:rPr lang="en-US" sz="3600">
                <a:solidFill>
                  <a:srgbClr val="000000"/>
                </a:solidFill>
                <a:latin typeface="微软雅黑" panose="020B0503020204020204" charset="-122"/>
                <a:ea typeface="微软雅黑" panose="020B0503020204020204" charset="-122"/>
                <a:cs typeface="微软雅黑" panose="020B0503020204020204" charset="-122"/>
              </a:rPr>
              <a:t>业有限公司所有。</a:t>
            </a:r>
            <a:endParaRPr lang="en-US" sz="3600">
              <a:solidFill>
                <a:srgbClr val="000000"/>
              </a:solidFill>
              <a:latin typeface="微软雅黑" panose="020B0503020204020204" charset="-122"/>
              <a:ea typeface="微软雅黑" panose="020B0503020204020204" charset="-122"/>
              <a:cs typeface="微软雅黑" panose="020B0503020204020204" charset="-122"/>
            </a:endParaRPr>
          </a:p>
          <a:p>
            <a:pPr>
              <a:lnSpc>
                <a:spcPts val="10665"/>
              </a:lnSpc>
            </a:pPr>
            <a:r>
              <a:rPr lang="en-US" sz="3600">
                <a:solidFill>
                  <a:srgbClr val="000000"/>
                </a:solidFill>
                <a:latin typeface="微软雅黑" panose="020B0503020204020204" charset="-122"/>
                <a:ea typeface="微软雅黑" panose="020B0503020204020204" charset="-122"/>
                <a:cs typeface="微软雅黑" panose="020B0503020204020204" charset="-122"/>
              </a:rPr>
              <a:t>其他任何主体不得抄袭和片面使用，或用作本公司授权以外的其他商业目的。</a:t>
            </a:r>
            <a:endParaRPr lang="en-US" sz="36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14" name="AutoShape 12"/>
          <p:cNvSpPr/>
          <p:nvPr>
            <p:custDataLst>
              <p:tags r:id="rId2"/>
            </p:custDataLst>
          </p:nvPr>
        </p:nvSpPr>
        <p:spPr>
          <a:xfrm flipV="1">
            <a:off x="17249775" y="-2803810"/>
            <a:ext cx="0" cy="19665346"/>
          </a:xfrm>
          <a:prstGeom prst="line">
            <a:avLst/>
          </a:prstGeom>
          <a:ln w="19050" cap="flat">
            <a:solidFill>
              <a:srgbClr val="000000"/>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4" name="标题"/>
          <p:cNvSpPr>
            <a:spLocks noGrp="1"/>
          </p:cNvSpPr>
          <p:nvPr>
            <p:ph type="title"/>
            <p:custDataLst>
              <p:tags r:id="rId3"/>
            </p:custDataLst>
          </p:nvPr>
        </p:nvSpPr>
        <p:spPr>
          <a:xfrm>
            <a:off x="880443" y="4920440"/>
            <a:ext cx="7023735" cy="2100817"/>
          </a:xfrm>
        </p:spPr>
        <p:txBody>
          <a:bodyPr/>
          <a:lstStyle/>
          <a:p>
            <a:r>
              <a:rPr lang="zh-CN" altLang="en-US" sz="4800" dirty="0">
                <a:latin typeface="微软雅黑" panose="020B0503020204020204" charset="-122"/>
                <a:ea typeface="微软雅黑" panose="020B0503020204020204" charset="-122"/>
              </a:rPr>
              <a:t>报告导读</a:t>
            </a:r>
            <a:endParaRPr lang="zh-CN" altLang="en-US" sz="4800" dirty="0">
              <a:latin typeface="微软雅黑" panose="020B0503020204020204" charset="-122"/>
              <a:ea typeface="微软雅黑" panose="020B0503020204020204" charset="-122"/>
            </a:endParaRPr>
          </a:p>
        </p:txBody>
      </p:sp>
      <p:sp>
        <p:nvSpPr>
          <p:cNvPr id="6" name="节编号"/>
          <p:cNvSpPr>
            <a:spLocks noGrp="1"/>
          </p:cNvSpPr>
          <p:nvPr>
            <p:ph type="body" sz="quarter" idx="13"/>
            <p:custDataLst>
              <p:tags r:id="rId4"/>
            </p:custDataLst>
          </p:nvPr>
        </p:nvSpPr>
        <p:spPr>
          <a:xfrm>
            <a:off x="895350" y="3265743"/>
            <a:ext cx="7008828" cy="1546155"/>
          </a:xfrm>
        </p:spPr>
        <p:txBody>
          <a:bodyPr/>
          <a:lstStyle/>
          <a:p>
            <a:r>
              <a:rPr lang="en-US" altLang="zh-CN" sz="4800" dirty="0">
                <a:latin typeface="微软雅黑" panose="020B0503020204020204" charset="-122"/>
                <a:ea typeface="微软雅黑" panose="020B0503020204020204" charset="-122"/>
              </a:rPr>
              <a:t>01</a:t>
            </a:r>
            <a:endParaRPr lang="en-US" altLang="zh-CN" sz="4800" dirty="0">
              <a:latin typeface="微软雅黑" panose="020B0503020204020204" charset="-122"/>
              <a:ea typeface="微软雅黑" panose="020B0503020204020204" charset="-122"/>
            </a:endParaRPr>
          </a:p>
        </p:txBody>
      </p:sp>
      <p:grpSp>
        <p:nvGrpSpPr>
          <p:cNvPr id="7" name="组合 6"/>
          <p:cNvGrpSpPr/>
          <p:nvPr>
            <p:custDataLst>
              <p:tags r:id="rId5"/>
            </p:custDataLst>
          </p:nvPr>
        </p:nvGrpSpPr>
        <p:grpSpPr>
          <a:xfrm>
            <a:off x="6232424" y="0"/>
            <a:ext cx="12744652" cy="10287000"/>
            <a:chOff x="6232424" y="0"/>
            <a:chExt cx="12744652" cy="10287000"/>
          </a:xfrm>
        </p:grpSpPr>
        <p:sp>
          <p:nvSpPr>
            <p:cNvPr id="49" name="椭圆 48"/>
            <p:cNvSpPr/>
            <p:nvPr>
              <p:custDataLst>
                <p:tags r:id="rId6"/>
              </p:custDataLst>
            </p:nvPr>
          </p:nvSpPr>
          <p:spPr>
            <a:xfrm>
              <a:off x="8877207" y="0"/>
              <a:ext cx="8643368" cy="8643368"/>
            </a:xfrm>
            <a:prstGeom prst="ellipse">
              <a:avLst/>
            </a:prstGeom>
            <a:blipFill dpi="0" rotWithShape="0">
              <a:blip r:embed="rId7"/>
              <a:srcRect/>
              <a:stretch>
                <a:fillRect l="-34000" r="-20000" b="-19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任意多边形 49"/>
            <p:cNvSpPr/>
            <p:nvPr>
              <p:custDataLst>
                <p:tags r:id="rId8"/>
              </p:custDataLst>
            </p:nvPr>
          </p:nvSpPr>
          <p:spPr>
            <a:xfrm>
              <a:off x="6232424" y="5565064"/>
              <a:ext cx="11171713" cy="4686589"/>
            </a:xfrm>
            <a:custGeom>
              <a:avLst/>
              <a:gdLst>
                <a:gd name="connsiteX0" fmla="*/ 6099207 w 10201511"/>
                <a:gd name="connsiteY0" fmla="*/ 3780628 h 3992466"/>
                <a:gd name="connsiteX1" fmla="*/ 6099207 w 10201511"/>
                <a:gd name="connsiteY1" fmla="*/ 3780629 h 3992466"/>
                <a:gd name="connsiteX2" fmla="*/ 6099207 w 10201511"/>
                <a:gd name="connsiteY2" fmla="*/ 3780629 h 3992466"/>
                <a:gd name="connsiteX3" fmla="*/ 3381569 w 10201511"/>
                <a:gd name="connsiteY3" fmla="*/ 0 h 3992466"/>
                <a:gd name="connsiteX4" fmla="*/ 5522861 w 10201511"/>
                <a:gd name="connsiteY4" fmla="*/ 0 h 3992466"/>
                <a:gd name="connsiteX5" fmla="*/ 5686457 w 10201511"/>
                <a:gd name="connsiteY5" fmla="*/ 163596 h 3992466"/>
                <a:gd name="connsiteX6" fmla="*/ 5522861 w 10201511"/>
                <a:gd name="connsiteY6" fmla="*/ 327192 h 3992466"/>
                <a:gd name="connsiteX7" fmla="*/ 5034043 w 10201511"/>
                <a:gd name="connsiteY7" fmla="*/ 327192 h 3992466"/>
                <a:gd name="connsiteX8" fmla="*/ 5005050 w 10201511"/>
                <a:gd name="connsiteY8" fmla="*/ 333046 h 3992466"/>
                <a:gd name="connsiteX9" fmla="*/ 4913696 w 10201511"/>
                <a:gd name="connsiteY9" fmla="*/ 470867 h 3992466"/>
                <a:gd name="connsiteX10" fmla="*/ 4957506 w 10201511"/>
                <a:gd name="connsiteY10" fmla="*/ 576634 h 3992466"/>
                <a:gd name="connsiteX11" fmla="*/ 4995199 w 10201511"/>
                <a:gd name="connsiteY11" fmla="*/ 602047 h 3992466"/>
                <a:gd name="connsiteX12" fmla="*/ 7209354 w 10201511"/>
                <a:gd name="connsiteY12" fmla="*/ 602047 h 3992466"/>
                <a:gd name="connsiteX13" fmla="*/ 7372950 w 10201511"/>
                <a:gd name="connsiteY13" fmla="*/ 765643 h 3992466"/>
                <a:gd name="connsiteX14" fmla="*/ 7209354 w 10201511"/>
                <a:gd name="connsiteY14" fmla="*/ 929239 h 3992466"/>
                <a:gd name="connsiteX15" fmla="*/ 5356511 w 10201511"/>
                <a:gd name="connsiteY15" fmla="*/ 929239 h 3992466"/>
                <a:gd name="connsiteX16" fmla="*/ 5339059 w 10201511"/>
                <a:gd name="connsiteY16" fmla="*/ 932762 h 3992466"/>
                <a:gd name="connsiteX17" fmla="*/ 5247705 w 10201511"/>
                <a:gd name="connsiteY17" fmla="*/ 1070584 h 3992466"/>
                <a:gd name="connsiteX18" fmla="*/ 5339059 w 10201511"/>
                <a:gd name="connsiteY18" fmla="*/ 1208406 h 3992466"/>
                <a:gd name="connsiteX19" fmla="*/ 5386899 w 10201511"/>
                <a:gd name="connsiteY19" fmla="*/ 1218064 h 3992466"/>
                <a:gd name="connsiteX20" fmla="*/ 6227277 w 10201511"/>
                <a:gd name="connsiteY20" fmla="*/ 1218064 h 3992466"/>
                <a:gd name="connsiteX21" fmla="*/ 6439300 w 10201511"/>
                <a:gd name="connsiteY21" fmla="*/ 1430087 h 3992466"/>
                <a:gd name="connsiteX22" fmla="*/ 6227277 w 10201511"/>
                <a:gd name="connsiteY22" fmla="*/ 1642110 h 3992466"/>
                <a:gd name="connsiteX23" fmla="*/ 5441631 w 10201511"/>
                <a:gd name="connsiteY23" fmla="*/ 1642110 h 3992466"/>
                <a:gd name="connsiteX24" fmla="*/ 5452013 w 10201511"/>
                <a:gd name="connsiteY24" fmla="*/ 1644206 h 3992466"/>
                <a:gd name="connsiteX25" fmla="*/ 5397280 w 10201511"/>
                <a:gd name="connsiteY25" fmla="*/ 1644206 h 3992466"/>
                <a:gd name="connsiteX26" fmla="*/ 5247704 w 10201511"/>
                <a:gd name="connsiteY26" fmla="*/ 1793782 h 3992466"/>
                <a:gd name="connsiteX27" fmla="*/ 5339058 w 10201511"/>
                <a:gd name="connsiteY27" fmla="*/ 1931604 h 3992466"/>
                <a:gd name="connsiteX28" fmla="*/ 5386898 w 10201511"/>
                <a:gd name="connsiteY28" fmla="*/ 1941262 h 3992466"/>
                <a:gd name="connsiteX29" fmla="*/ 8694084 w 10201511"/>
                <a:gd name="connsiteY29" fmla="*/ 1941262 h 3992466"/>
                <a:gd name="connsiteX30" fmla="*/ 8906107 w 10201511"/>
                <a:gd name="connsiteY30" fmla="*/ 2153285 h 3992466"/>
                <a:gd name="connsiteX31" fmla="*/ 8694084 w 10201511"/>
                <a:gd name="connsiteY31" fmla="*/ 2365308 h 3992466"/>
                <a:gd name="connsiteX32" fmla="*/ 7461677 w 10201511"/>
                <a:gd name="connsiteY32" fmla="*/ 2365308 h 3992466"/>
                <a:gd name="connsiteX33" fmla="*/ 7394326 w 10201511"/>
                <a:gd name="connsiteY33" fmla="*/ 2410717 h 3992466"/>
                <a:gd name="connsiteX34" fmla="*/ 7332226 w 10201511"/>
                <a:gd name="connsiteY34" fmla="*/ 2560640 h 3992466"/>
                <a:gd name="connsiteX35" fmla="*/ 7394326 w 10201511"/>
                <a:gd name="connsiteY35" fmla="*/ 2710563 h 3992466"/>
                <a:gd name="connsiteX36" fmla="*/ 7439859 w 10201511"/>
                <a:gd name="connsiteY36" fmla="*/ 2741262 h 3992466"/>
                <a:gd name="connsiteX37" fmla="*/ 9305196 w 10201511"/>
                <a:gd name="connsiteY37" fmla="*/ 2741262 h 3992466"/>
                <a:gd name="connsiteX38" fmla="*/ 9517219 w 10201511"/>
                <a:gd name="connsiteY38" fmla="*/ 2953285 h 3992466"/>
                <a:gd name="connsiteX39" fmla="*/ 9305196 w 10201511"/>
                <a:gd name="connsiteY39" fmla="*/ 3165308 h 3992466"/>
                <a:gd name="connsiteX40" fmla="*/ 8612841 w 10201511"/>
                <a:gd name="connsiteY40" fmla="*/ 3165308 h 3992466"/>
                <a:gd name="connsiteX41" fmla="*/ 8566326 w 10201511"/>
                <a:gd name="connsiteY41" fmla="*/ 3187670 h 3992466"/>
                <a:gd name="connsiteX42" fmla="*/ 8489576 w 10201511"/>
                <a:gd name="connsiteY42" fmla="*/ 3280872 h 3992466"/>
                <a:gd name="connsiteX43" fmla="*/ 8472929 w 10201511"/>
                <a:gd name="connsiteY43" fmla="*/ 3363328 h 3992466"/>
                <a:gd name="connsiteX44" fmla="*/ 8489576 w 10201511"/>
                <a:gd name="connsiteY44" fmla="*/ 3445784 h 3992466"/>
                <a:gd name="connsiteX45" fmla="*/ 8621772 w 10201511"/>
                <a:gd name="connsiteY45" fmla="*/ 3565640 h 3992466"/>
                <a:gd name="connsiteX46" fmla="*/ 8642619 w 10201511"/>
                <a:gd name="connsiteY46" fmla="*/ 3568792 h 3992466"/>
                <a:gd name="connsiteX47" fmla="*/ 9189371 w 10201511"/>
                <a:gd name="connsiteY47" fmla="*/ 3568792 h 3992466"/>
                <a:gd name="connsiteX48" fmla="*/ 9232064 w 10201511"/>
                <a:gd name="connsiteY48" fmla="*/ 3573096 h 3992466"/>
                <a:gd name="connsiteX49" fmla="*/ 9238727 w 10201511"/>
                <a:gd name="connsiteY49" fmla="*/ 3575164 h 3992466"/>
                <a:gd name="connsiteX50" fmla="*/ 10201511 w 10201511"/>
                <a:gd name="connsiteY50" fmla="*/ 3575165 h 3992466"/>
                <a:gd name="connsiteX51" fmla="*/ 10197819 w 10201511"/>
                <a:gd name="connsiteY51" fmla="*/ 3575537 h 3992466"/>
                <a:gd name="connsiteX52" fmla="*/ 9239928 w 10201511"/>
                <a:gd name="connsiteY52" fmla="*/ 3575537 h 3992466"/>
                <a:gd name="connsiteX53" fmla="*/ 9271827 w 10201511"/>
                <a:gd name="connsiteY53" fmla="*/ 3585439 h 3992466"/>
                <a:gd name="connsiteX54" fmla="*/ 9401208 w 10201511"/>
                <a:gd name="connsiteY54" fmla="*/ 3780629 h 3992466"/>
                <a:gd name="connsiteX55" fmla="*/ 9401207 w 10201511"/>
                <a:gd name="connsiteY55" fmla="*/ 3780629 h 3992466"/>
                <a:gd name="connsiteX56" fmla="*/ 9189370 w 10201511"/>
                <a:gd name="connsiteY56" fmla="*/ 3992466 h 3992466"/>
                <a:gd name="connsiteX57" fmla="*/ 6311044 w 10201511"/>
                <a:gd name="connsiteY57" fmla="*/ 3992465 h 3992466"/>
                <a:gd name="connsiteX58" fmla="*/ 6115854 w 10201511"/>
                <a:gd name="connsiteY58" fmla="*/ 3863084 h 3992466"/>
                <a:gd name="connsiteX59" fmla="*/ 6099207 w 10201511"/>
                <a:gd name="connsiteY59" fmla="*/ 3780629 h 3992466"/>
                <a:gd name="connsiteX60" fmla="*/ 6115854 w 10201511"/>
                <a:gd name="connsiteY60" fmla="*/ 3698173 h 3992466"/>
                <a:gd name="connsiteX61" fmla="*/ 6311044 w 10201511"/>
                <a:gd name="connsiteY61" fmla="*/ 3568792 h 3992466"/>
                <a:gd name="connsiteX62" fmla="*/ 6720010 w 10201511"/>
                <a:gd name="connsiteY62" fmla="*/ 3568792 h 3992466"/>
                <a:gd name="connsiteX63" fmla="*/ 6768790 w 10201511"/>
                <a:gd name="connsiteY63" fmla="*/ 3539196 h 3992466"/>
                <a:gd name="connsiteX64" fmla="*/ 6845947 w 10201511"/>
                <a:gd name="connsiteY64" fmla="*/ 3375589 h 3992466"/>
                <a:gd name="connsiteX65" fmla="*/ 6676654 w 10201511"/>
                <a:gd name="connsiteY65" fmla="*/ 3167874 h 3992466"/>
                <a:gd name="connsiteX66" fmla="*/ 6651205 w 10201511"/>
                <a:gd name="connsiteY66" fmla="*/ 3165308 h 3992466"/>
                <a:gd name="connsiteX67" fmla="*/ 3289941 w 10201511"/>
                <a:gd name="connsiteY67" fmla="*/ 3165308 h 3992466"/>
                <a:gd name="connsiteX68" fmla="*/ 3077918 w 10201511"/>
                <a:gd name="connsiteY68" fmla="*/ 2953285 h 3992466"/>
                <a:gd name="connsiteX69" fmla="*/ 3289941 w 10201511"/>
                <a:gd name="connsiteY69" fmla="*/ 2741262 h 3992466"/>
                <a:gd name="connsiteX70" fmla="*/ 4078173 w 10201511"/>
                <a:gd name="connsiteY70" fmla="*/ 2741262 h 3992466"/>
                <a:gd name="connsiteX71" fmla="*/ 4846854 w 10201511"/>
                <a:gd name="connsiteY71" fmla="*/ 2741262 h 3992466"/>
                <a:gd name="connsiteX72" fmla="*/ 5035879 w 10201511"/>
                <a:gd name="connsiteY72" fmla="*/ 2552237 h 3992466"/>
                <a:gd name="connsiteX73" fmla="*/ 4884949 w 10201511"/>
                <a:gd name="connsiteY73" fmla="*/ 2367052 h 3992466"/>
                <a:gd name="connsiteX74" fmla="*/ 4867646 w 10201511"/>
                <a:gd name="connsiteY74" fmla="*/ 2365308 h 3992466"/>
                <a:gd name="connsiteX75" fmla="*/ 2678829 w 10201511"/>
                <a:gd name="connsiteY75" fmla="*/ 2365308 h 3992466"/>
                <a:gd name="connsiteX76" fmla="*/ 2466806 w 10201511"/>
                <a:gd name="connsiteY76" fmla="*/ 2153285 h 3992466"/>
                <a:gd name="connsiteX77" fmla="*/ 2678829 w 10201511"/>
                <a:gd name="connsiteY77" fmla="*/ 1941262 h 3992466"/>
                <a:gd name="connsiteX78" fmla="*/ 4152596 w 10201511"/>
                <a:gd name="connsiteY78" fmla="*/ 1941262 h 3992466"/>
                <a:gd name="connsiteX79" fmla="*/ 4200436 w 10201511"/>
                <a:gd name="connsiteY79" fmla="*/ 1931604 h 3992466"/>
                <a:gd name="connsiteX80" fmla="*/ 4291790 w 10201511"/>
                <a:gd name="connsiteY80" fmla="*/ 1793782 h 3992466"/>
                <a:gd name="connsiteX81" fmla="*/ 4142214 w 10201511"/>
                <a:gd name="connsiteY81" fmla="*/ 1644206 h 3992466"/>
                <a:gd name="connsiteX82" fmla="*/ 3970674 w 10201511"/>
                <a:gd name="connsiteY82" fmla="*/ 1644206 h 3992466"/>
                <a:gd name="connsiteX83" fmla="*/ 3981056 w 10201511"/>
                <a:gd name="connsiteY83" fmla="*/ 1642110 h 3992466"/>
                <a:gd name="connsiteX84" fmla="*/ 212023 w 10201511"/>
                <a:gd name="connsiteY84" fmla="*/ 1642110 h 3992466"/>
                <a:gd name="connsiteX85" fmla="*/ 0 w 10201511"/>
                <a:gd name="connsiteY85" fmla="*/ 1430087 h 3992466"/>
                <a:gd name="connsiteX86" fmla="*/ 212023 w 10201511"/>
                <a:gd name="connsiteY86" fmla="*/ 1218064 h 3992466"/>
                <a:gd name="connsiteX87" fmla="*/ 3510154 w 10201511"/>
                <a:gd name="connsiteY87" fmla="*/ 1218064 h 3992466"/>
                <a:gd name="connsiteX88" fmla="*/ 3659730 w 10201511"/>
                <a:gd name="connsiteY88" fmla="*/ 1068488 h 3992466"/>
                <a:gd name="connsiteX89" fmla="*/ 3568376 w 10201511"/>
                <a:gd name="connsiteY89" fmla="*/ 930667 h 3992466"/>
                <a:gd name="connsiteX90" fmla="*/ 3561306 w 10201511"/>
                <a:gd name="connsiteY90" fmla="*/ 929239 h 3992466"/>
                <a:gd name="connsiteX91" fmla="*/ 1087620 w 10201511"/>
                <a:gd name="connsiteY91" fmla="*/ 929239 h 3992466"/>
                <a:gd name="connsiteX92" fmla="*/ 924024 w 10201511"/>
                <a:gd name="connsiteY92" fmla="*/ 765643 h 3992466"/>
                <a:gd name="connsiteX93" fmla="*/ 1087620 w 10201511"/>
                <a:gd name="connsiteY93" fmla="*/ 602047 h 3992466"/>
                <a:gd name="connsiteX94" fmla="*/ 3876279 w 10201511"/>
                <a:gd name="connsiteY94" fmla="*/ 602047 h 3992466"/>
                <a:gd name="connsiteX95" fmla="*/ 3913973 w 10201511"/>
                <a:gd name="connsiteY95" fmla="*/ 576634 h 3992466"/>
                <a:gd name="connsiteX96" fmla="*/ 3957782 w 10201511"/>
                <a:gd name="connsiteY96" fmla="*/ 470867 h 3992466"/>
                <a:gd name="connsiteX97" fmla="*/ 3866428 w 10201511"/>
                <a:gd name="connsiteY97" fmla="*/ 333046 h 3992466"/>
                <a:gd name="connsiteX98" fmla="*/ 3837435 w 10201511"/>
                <a:gd name="connsiteY98" fmla="*/ 327192 h 3992466"/>
                <a:gd name="connsiteX99" fmla="*/ 3381569 w 10201511"/>
                <a:gd name="connsiteY99" fmla="*/ 327192 h 3992466"/>
                <a:gd name="connsiteX100" fmla="*/ 3217973 w 10201511"/>
                <a:gd name="connsiteY100" fmla="*/ 163596 h 3992466"/>
                <a:gd name="connsiteX101" fmla="*/ 3381569 w 10201511"/>
                <a:gd name="connsiteY101" fmla="*/ 0 h 3992466"/>
                <a:gd name="connsiteX0-1" fmla="*/ 6099207 w 10201511"/>
                <a:gd name="connsiteY0-2" fmla="*/ 3780628 h 3992466"/>
                <a:gd name="connsiteX1-3" fmla="*/ 6099207 w 10201511"/>
                <a:gd name="connsiteY1-4" fmla="*/ 3780629 h 3992466"/>
                <a:gd name="connsiteX2-5" fmla="*/ 6099207 w 10201511"/>
                <a:gd name="connsiteY2-6" fmla="*/ 3780629 h 3992466"/>
                <a:gd name="connsiteX3-7" fmla="*/ 6099207 w 10201511"/>
                <a:gd name="connsiteY3-8" fmla="*/ 3780628 h 3992466"/>
                <a:gd name="connsiteX4-9" fmla="*/ 3381569 w 10201511"/>
                <a:gd name="connsiteY4-10" fmla="*/ 0 h 3992466"/>
                <a:gd name="connsiteX5-11" fmla="*/ 5522861 w 10201511"/>
                <a:gd name="connsiteY5-12" fmla="*/ 0 h 3992466"/>
                <a:gd name="connsiteX6-13" fmla="*/ 5686457 w 10201511"/>
                <a:gd name="connsiteY6-14" fmla="*/ 163596 h 3992466"/>
                <a:gd name="connsiteX7-15" fmla="*/ 5522861 w 10201511"/>
                <a:gd name="connsiteY7-16" fmla="*/ 327192 h 3992466"/>
                <a:gd name="connsiteX8-17" fmla="*/ 5034043 w 10201511"/>
                <a:gd name="connsiteY8-18" fmla="*/ 327192 h 3992466"/>
                <a:gd name="connsiteX9-19" fmla="*/ 5005050 w 10201511"/>
                <a:gd name="connsiteY9-20" fmla="*/ 333046 h 3992466"/>
                <a:gd name="connsiteX10-21" fmla="*/ 4913696 w 10201511"/>
                <a:gd name="connsiteY10-22" fmla="*/ 470867 h 3992466"/>
                <a:gd name="connsiteX11-23" fmla="*/ 4957506 w 10201511"/>
                <a:gd name="connsiteY11-24" fmla="*/ 576634 h 3992466"/>
                <a:gd name="connsiteX12-25" fmla="*/ 4995199 w 10201511"/>
                <a:gd name="connsiteY12-26" fmla="*/ 602047 h 3992466"/>
                <a:gd name="connsiteX13-27" fmla="*/ 7209354 w 10201511"/>
                <a:gd name="connsiteY13-28" fmla="*/ 602047 h 3992466"/>
                <a:gd name="connsiteX14-29" fmla="*/ 7372950 w 10201511"/>
                <a:gd name="connsiteY14-30" fmla="*/ 765643 h 3992466"/>
                <a:gd name="connsiteX15-31" fmla="*/ 7209354 w 10201511"/>
                <a:gd name="connsiteY15-32" fmla="*/ 929239 h 3992466"/>
                <a:gd name="connsiteX16-33" fmla="*/ 5356511 w 10201511"/>
                <a:gd name="connsiteY16-34" fmla="*/ 929239 h 3992466"/>
                <a:gd name="connsiteX17-35" fmla="*/ 5339059 w 10201511"/>
                <a:gd name="connsiteY17-36" fmla="*/ 932762 h 3992466"/>
                <a:gd name="connsiteX18-37" fmla="*/ 5247705 w 10201511"/>
                <a:gd name="connsiteY18-38" fmla="*/ 1070584 h 3992466"/>
                <a:gd name="connsiteX19-39" fmla="*/ 5339059 w 10201511"/>
                <a:gd name="connsiteY19-40" fmla="*/ 1208406 h 3992466"/>
                <a:gd name="connsiteX20-41" fmla="*/ 5386899 w 10201511"/>
                <a:gd name="connsiteY20-42" fmla="*/ 1218064 h 3992466"/>
                <a:gd name="connsiteX21-43" fmla="*/ 6227277 w 10201511"/>
                <a:gd name="connsiteY21-44" fmla="*/ 1218064 h 3992466"/>
                <a:gd name="connsiteX22-45" fmla="*/ 6439300 w 10201511"/>
                <a:gd name="connsiteY22-46" fmla="*/ 1430087 h 3992466"/>
                <a:gd name="connsiteX23-47" fmla="*/ 6227277 w 10201511"/>
                <a:gd name="connsiteY23-48" fmla="*/ 1642110 h 3992466"/>
                <a:gd name="connsiteX24-49" fmla="*/ 5441631 w 10201511"/>
                <a:gd name="connsiteY24-50" fmla="*/ 1642110 h 3992466"/>
                <a:gd name="connsiteX25-51" fmla="*/ 5452013 w 10201511"/>
                <a:gd name="connsiteY25-52" fmla="*/ 1644206 h 3992466"/>
                <a:gd name="connsiteX26-53" fmla="*/ 5397280 w 10201511"/>
                <a:gd name="connsiteY26-54" fmla="*/ 1644206 h 3992466"/>
                <a:gd name="connsiteX27-55" fmla="*/ 5247704 w 10201511"/>
                <a:gd name="connsiteY27-56" fmla="*/ 1793782 h 3992466"/>
                <a:gd name="connsiteX28-57" fmla="*/ 5339058 w 10201511"/>
                <a:gd name="connsiteY28-58" fmla="*/ 1931604 h 3992466"/>
                <a:gd name="connsiteX29-59" fmla="*/ 5386898 w 10201511"/>
                <a:gd name="connsiteY29-60" fmla="*/ 1941262 h 3992466"/>
                <a:gd name="connsiteX30-61" fmla="*/ 8694084 w 10201511"/>
                <a:gd name="connsiteY30-62" fmla="*/ 1941262 h 3992466"/>
                <a:gd name="connsiteX31-63" fmla="*/ 8906107 w 10201511"/>
                <a:gd name="connsiteY31-64" fmla="*/ 2153285 h 3992466"/>
                <a:gd name="connsiteX32-65" fmla="*/ 8694084 w 10201511"/>
                <a:gd name="connsiteY32-66" fmla="*/ 2365308 h 3992466"/>
                <a:gd name="connsiteX33-67" fmla="*/ 7461677 w 10201511"/>
                <a:gd name="connsiteY33-68" fmla="*/ 2365308 h 3992466"/>
                <a:gd name="connsiteX34-69" fmla="*/ 7394326 w 10201511"/>
                <a:gd name="connsiteY34-70" fmla="*/ 2410717 h 3992466"/>
                <a:gd name="connsiteX35-71" fmla="*/ 7332226 w 10201511"/>
                <a:gd name="connsiteY35-72" fmla="*/ 2560640 h 3992466"/>
                <a:gd name="connsiteX36-73" fmla="*/ 7394326 w 10201511"/>
                <a:gd name="connsiteY36-74" fmla="*/ 2710563 h 3992466"/>
                <a:gd name="connsiteX37-75" fmla="*/ 7439859 w 10201511"/>
                <a:gd name="connsiteY37-76" fmla="*/ 2741262 h 3992466"/>
                <a:gd name="connsiteX38-77" fmla="*/ 9305196 w 10201511"/>
                <a:gd name="connsiteY38-78" fmla="*/ 2741262 h 3992466"/>
                <a:gd name="connsiteX39-79" fmla="*/ 9517219 w 10201511"/>
                <a:gd name="connsiteY39-80" fmla="*/ 2953285 h 3992466"/>
                <a:gd name="connsiteX40-81" fmla="*/ 9305196 w 10201511"/>
                <a:gd name="connsiteY40-82" fmla="*/ 3165308 h 3992466"/>
                <a:gd name="connsiteX41-83" fmla="*/ 8612841 w 10201511"/>
                <a:gd name="connsiteY41-84" fmla="*/ 3165308 h 3992466"/>
                <a:gd name="connsiteX42-85" fmla="*/ 8566326 w 10201511"/>
                <a:gd name="connsiteY42-86" fmla="*/ 3187670 h 3992466"/>
                <a:gd name="connsiteX43-87" fmla="*/ 8489576 w 10201511"/>
                <a:gd name="connsiteY43-88" fmla="*/ 3280872 h 3992466"/>
                <a:gd name="connsiteX44-89" fmla="*/ 8472929 w 10201511"/>
                <a:gd name="connsiteY44-90" fmla="*/ 3363328 h 3992466"/>
                <a:gd name="connsiteX45-91" fmla="*/ 8489576 w 10201511"/>
                <a:gd name="connsiteY45-92" fmla="*/ 3445784 h 3992466"/>
                <a:gd name="connsiteX46-93" fmla="*/ 8621772 w 10201511"/>
                <a:gd name="connsiteY46-94" fmla="*/ 3565640 h 3992466"/>
                <a:gd name="connsiteX47-95" fmla="*/ 8642619 w 10201511"/>
                <a:gd name="connsiteY47-96" fmla="*/ 3568792 h 3992466"/>
                <a:gd name="connsiteX48-97" fmla="*/ 9189371 w 10201511"/>
                <a:gd name="connsiteY48-98" fmla="*/ 3568792 h 3992466"/>
                <a:gd name="connsiteX49-99" fmla="*/ 9232064 w 10201511"/>
                <a:gd name="connsiteY49-100" fmla="*/ 3573096 h 3992466"/>
                <a:gd name="connsiteX50-101" fmla="*/ 9238727 w 10201511"/>
                <a:gd name="connsiteY50-102" fmla="*/ 3575164 h 3992466"/>
                <a:gd name="connsiteX51-103" fmla="*/ 10201511 w 10201511"/>
                <a:gd name="connsiteY51-104" fmla="*/ 3575165 h 3992466"/>
                <a:gd name="connsiteX52-105" fmla="*/ 10197819 w 10201511"/>
                <a:gd name="connsiteY52-106" fmla="*/ 3575537 h 3992466"/>
                <a:gd name="connsiteX53-107" fmla="*/ 9239928 w 10201511"/>
                <a:gd name="connsiteY53-108" fmla="*/ 3575537 h 3992466"/>
                <a:gd name="connsiteX54-109" fmla="*/ 9271827 w 10201511"/>
                <a:gd name="connsiteY54-110" fmla="*/ 3585439 h 3992466"/>
                <a:gd name="connsiteX55-111" fmla="*/ 9401208 w 10201511"/>
                <a:gd name="connsiteY55-112" fmla="*/ 3780629 h 3992466"/>
                <a:gd name="connsiteX56-113" fmla="*/ 9401207 w 10201511"/>
                <a:gd name="connsiteY56-114" fmla="*/ 3780629 h 3992466"/>
                <a:gd name="connsiteX57-115" fmla="*/ 9189370 w 10201511"/>
                <a:gd name="connsiteY57-116" fmla="*/ 3992466 h 3992466"/>
                <a:gd name="connsiteX58-117" fmla="*/ 6311044 w 10201511"/>
                <a:gd name="connsiteY58-118" fmla="*/ 3992465 h 3992466"/>
                <a:gd name="connsiteX59-119" fmla="*/ 6115854 w 10201511"/>
                <a:gd name="connsiteY59-120" fmla="*/ 3863084 h 3992466"/>
                <a:gd name="connsiteX60-121" fmla="*/ 6099207 w 10201511"/>
                <a:gd name="connsiteY60-122" fmla="*/ 3780629 h 3992466"/>
                <a:gd name="connsiteX61-123" fmla="*/ 6115854 w 10201511"/>
                <a:gd name="connsiteY61-124" fmla="*/ 3698173 h 3992466"/>
                <a:gd name="connsiteX62-125" fmla="*/ 6311044 w 10201511"/>
                <a:gd name="connsiteY62-126" fmla="*/ 3568792 h 3992466"/>
                <a:gd name="connsiteX63-127" fmla="*/ 6720010 w 10201511"/>
                <a:gd name="connsiteY63-128" fmla="*/ 3568792 h 3992466"/>
                <a:gd name="connsiteX64-129" fmla="*/ 6768790 w 10201511"/>
                <a:gd name="connsiteY64-130" fmla="*/ 3539196 h 3992466"/>
                <a:gd name="connsiteX65-131" fmla="*/ 6845947 w 10201511"/>
                <a:gd name="connsiteY65-132" fmla="*/ 3375589 h 3992466"/>
                <a:gd name="connsiteX66-133" fmla="*/ 6676654 w 10201511"/>
                <a:gd name="connsiteY66-134" fmla="*/ 3167874 h 3992466"/>
                <a:gd name="connsiteX67-135" fmla="*/ 6651205 w 10201511"/>
                <a:gd name="connsiteY67-136" fmla="*/ 3165308 h 3992466"/>
                <a:gd name="connsiteX68-137" fmla="*/ 3289941 w 10201511"/>
                <a:gd name="connsiteY68-138" fmla="*/ 3165308 h 3992466"/>
                <a:gd name="connsiteX69-139" fmla="*/ 3077918 w 10201511"/>
                <a:gd name="connsiteY69-140" fmla="*/ 2953285 h 3992466"/>
                <a:gd name="connsiteX70-141" fmla="*/ 3289941 w 10201511"/>
                <a:gd name="connsiteY70-142" fmla="*/ 2741262 h 3992466"/>
                <a:gd name="connsiteX71-143" fmla="*/ 4078173 w 10201511"/>
                <a:gd name="connsiteY71-144" fmla="*/ 2741262 h 3992466"/>
                <a:gd name="connsiteX72-145" fmla="*/ 4846854 w 10201511"/>
                <a:gd name="connsiteY72-146" fmla="*/ 2741262 h 3992466"/>
                <a:gd name="connsiteX73-147" fmla="*/ 5035879 w 10201511"/>
                <a:gd name="connsiteY73-148" fmla="*/ 2552237 h 3992466"/>
                <a:gd name="connsiteX74-149" fmla="*/ 4884949 w 10201511"/>
                <a:gd name="connsiteY74-150" fmla="*/ 2367052 h 3992466"/>
                <a:gd name="connsiteX75-151" fmla="*/ 4867646 w 10201511"/>
                <a:gd name="connsiteY75-152" fmla="*/ 2365308 h 3992466"/>
                <a:gd name="connsiteX76-153" fmla="*/ 2678829 w 10201511"/>
                <a:gd name="connsiteY76-154" fmla="*/ 2365308 h 3992466"/>
                <a:gd name="connsiteX77-155" fmla="*/ 2466806 w 10201511"/>
                <a:gd name="connsiteY77-156" fmla="*/ 2153285 h 3992466"/>
                <a:gd name="connsiteX78-157" fmla="*/ 2678829 w 10201511"/>
                <a:gd name="connsiteY78-158" fmla="*/ 1941262 h 3992466"/>
                <a:gd name="connsiteX79-159" fmla="*/ 4152596 w 10201511"/>
                <a:gd name="connsiteY79-160" fmla="*/ 1941262 h 3992466"/>
                <a:gd name="connsiteX80-161" fmla="*/ 4200436 w 10201511"/>
                <a:gd name="connsiteY80-162" fmla="*/ 1931604 h 3992466"/>
                <a:gd name="connsiteX81-163" fmla="*/ 4291790 w 10201511"/>
                <a:gd name="connsiteY81-164" fmla="*/ 1793782 h 3992466"/>
                <a:gd name="connsiteX82-165" fmla="*/ 4142214 w 10201511"/>
                <a:gd name="connsiteY82-166" fmla="*/ 1644206 h 3992466"/>
                <a:gd name="connsiteX83-167" fmla="*/ 3970674 w 10201511"/>
                <a:gd name="connsiteY83-168" fmla="*/ 1644206 h 3992466"/>
                <a:gd name="connsiteX84-169" fmla="*/ 3981056 w 10201511"/>
                <a:gd name="connsiteY84-170" fmla="*/ 1642110 h 3992466"/>
                <a:gd name="connsiteX85-171" fmla="*/ 212023 w 10201511"/>
                <a:gd name="connsiteY85-172" fmla="*/ 1642110 h 3992466"/>
                <a:gd name="connsiteX86-173" fmla="*/ 0 w 10201511"/>
                <a:gd name="connsiteY86-174" fmla="*/ 1430087 h 3992466"/>
                <a:gd name="connsiteX87-175" fmla="*/ 212023 w 10201511"/>
                <a:gd name="connsiteY87-176" fmla="*/ 1218064 h 3992466"/>
                <a:gd name="connsiteX88-177" fmla="*/ 3510154 w 10201511"/>
                <a:gd name="connsiteY88-178" fmla="*/ 1218064 h 3992466"/>
                <a:gd name="connsiteX89-179" fmla="*/ 3659730 w 10201511"/>
                <a:gd name="connsiteY89-180" fmla="*/ 1068488 h 3992466"/>
                <a:gd name="connsiteX90-181" fmla="*/ 3568376 w 10201511"/>
                <a:gd name="connsiteY90-182" fmla="*/ 930667 h 3992466"/>
                <a:gd name="connsiteX91-183" fmla="*/ 3561306 w 10201511"/>
                <a:gd name="connsiteY91-184" fmla="*/ 929239 h 3992466"/>
                <a:gd name="connsiteX92-185" fmla="*/ 1087620 w 10201511"/>
                <a:gd name="connsiteY92-186" fmla="*/ 929239 h 3992466"/>
                <a:gd name="connsiteX93-187" fmla="*/ 924024 w 10201511"/>
                <a:gd name="connsiteY93-188" fmla="*/ 765643 h 3992466"/>
                <a:gd name="connsiteX94-189" fmla="*/ 1087620 w 10201511"/>
                <a:gd name="connsiteY94-190" fmla="*/ 602047 h 3992466"/>
                <a:gd name="connsiteX95-191" fmla="*/ 3876279 w 10201511"/>
                <a:gd name="connsiteY95-192" fmla="*/ 602047 h 3992466"/>
                <a:gd name="connsiteX96-193" fmla="*/ 3913973 w 10201511"/>
                <a:gd name="connsiteY96-194" fmla="*/ 576634 h 3992466"/>
                <a:gd name="connsiteX97-195" fmla="*/ 3957782 w 10201511"/>
                <a:gd name="connsiteY97-196" fmla="*/ 470867 h 3992466"/>
                <a:gd name="connsiteX98-197" fmla="*/ 3866428 w 10201511"/>
                <a:gd name="connsiteY98-198" fmla="*/ 333046 h 3992466"/>
                <a:gd name="connsiteX99-199" fmla="*/ 3837435 w 10201511"/>
                <a:gd name="connsiteY99-200" fmla="*/ 327192 h 3992466"/>
                <a:gd name="connsiteX100-201" fmla="*/ 3381569 w 10201511"/>
                <a:gd name="connsiteY100-202" fmla="*/ 327192 h 3992466"/>
                <a:gd name="connsiteX101-203" fmla="*/ 3217973 w 10201511"/>
                <a:gd name="connsiteY101-204" fmla="*/ 163596 h 3992466"/>
                <a:gd name="connsiteX102" fmla="*/ 3381569 w 10201511"/>
                <a:gd name="connsiteY102" fmla="*/ 0 h 3992466"/>
                <a:gd name="connsiteX0-205" fmla="*/ 6099207 w 10201511"/>
                <a:gd name="connsiteY0-206" fmla="*/ 3780628 h 3992466"/>
                <a:gd name="connsiteX1-207" fmla="*/ 6099207 w 10201511"/>
                <a:gd name="connsiteY1-208" fmla="*/ 3780629 h 3992466"/>
                <a:gd name="connsiteX2-209" fmla="*/ 6099207 w 10201511"/>
                <a:gd name="connsiteY2-210" fmla="*/ 3780629 h 3992466"/>
                <a:gd name="connsiteX3-211" fmla="*/ 6099207 w 10201511"/>
                <a:gd name="connsiteY3-212" fmla="*/ 3780628 h 3992466"/>
                <a:gd name="connsiteX4-213" fmla="*/ 3381569 w 10201511"/>
                <a:gd name="connsiteY4-214" fmla="*/ 0 h 3992466"/>
                <a:gd name="connsiteX5-215" fmla="*/ 5522861 w 10201511"/>
                <a:gd name="connsiteY5-216" fmla="*/ 0 h 3992466"/>
                <a:gd name="connsiteX6-217" fmla="*/ 5686457 w 10201511"/>
                <a:gd name="connsiteY6-218" fmla="*/ 163596 h 3992466"/>
                <a:gd name="connsiteX7-219" fmla="*/ 5522861 w 10201511"/>
                <a:gd name="connsiteY7-220" fmla="*/ 327192 h 3992466"/>
                <a:gd name="connsiteX8-221" fmla="*/ 5034043 w 10201511"/>
                <a:gd name="connsiteY8-222" fmla="*/ 327192 h 3992466"/>
                <a:gd name="connsiteX9-223" fmla="*/ 5005050 w 10201511"/>
                <a:gd name="connsiteY9-224" fmla="*/ 333046 h 3992466"/>
                <a:gd name="connsiteX10-225" fmla="*/ 4913696 w 10201511"/>
                <a:gd name="connsiteY10-226" fmla="*/ 470867 h 3992466"/>
                <a:gd name="connsiteX11-227" fmla="*/ 4957506 w 10201511"/>
                <a:gd name="connsiteY11-228" fmla="*/ 576634 h 3992466"/>
                <a:gd name="connsiteX12-229" fmla="*/ 4995199 w 10201511"/>
                <a:gd name="connsiteY12-230" fmla="*/ 602047 h 3992466"/>
                <a:gd name="connsiteX13-231" fmla="*/ 7209354 w 10201511"/>
                <a:gd name="connsiteY13-232" fmla="*/ 602047 h 3992466"/>
                <a:gd name="connsiteX14-233" fmla="*/ 7372950 w 10201511"/>
                <a:gd name="connsiteY14-234" fmla="*/ 765643 h 3992466"/>
                <a:gd name="connsiteX15-235" fmla="*/ 7209354 w 10201511"/>
                <a:gd name="connsiteY15-236" fmla="*/ 929239 h 3992466"/>
                <a:gd name="connsiteX16-237" fmla="*/ 5356511 w 10201511"/>
                <a:gd name="connsiteY16-238" fmla="*/ 929239 h 3992466"/>
                <a:gd name="connsiteX17-239" fmla="*/ 5339059 w 10201511"/>
                <a:gd name="connsiteY17-240" fmla="*/ 932762 h 3992466"/>
                <a:gd name="connsiteX18-241" fmla="*/ 5247705 w 10201511"/>
                <a:gd name="connsiteY18-242" fmla="*/ 1070584 h 3992466"/>
                <a:gd name="connsiteX19-243" fmla="*/ 5339059 w 10201511"/>
                <a:gd name="connsiteY19-244" fmla="*/ 1208406 h 3992466"/>
                <a:gd name="connsiteX20-245" fmla="*/ 5386899 w 10201511"/>
                <a:gd name="connsiteY20-246" fmla="*/ 1218064 h 3992466"/>
                <a:gd name="connsiteX21-247" fmla="*/ 6227277 w 10201511"/>
                <a:gd name="connsiteY21-248" fmla="*/ 1218064 h 3992466"/>
                <a:gd name="connsiteX22-249" fmla="*/ 6439300 w 10201511"/>
                <a:gd name="connsiteY22-250" fmla="*/ 1430087 h 3992466"/>
                <a:gd name="connsiteX23-251" fmla="*/ 6227277 w 10201511"/>
                <a:gd name="connsiteY23-252" fmla="*/ 1642110 h 3992466"/>
                <a:gd name="connsiteX24-253" fmla="*/ 5441631 w 10201511"/>
                <a:gd name="connsiteY24-254" fmla="*/ 1642110 h 3992466"/>
                <a:gd name="connsiteX25-255" fmla="*/ 5452013 w 10201511"/>
                <a:gd name="connsiteY25-256" fmla="*/ 1644206 h 3992466"/>
                <a:gd name="connsiteX26-257" fmla="*/ 5397280 w 10201511"/>
                <a:gd name="connsiteY26-258" fmla="*/ 1644206 h 3992466"/>
                <a:gd name="connsiteX27-259" fmla="*/ 5247704 w 10201511"/>
                <a:gd name="connsiteY27-260" fmla="*/ 1793782 h 3992466"/>
                <a:gd name="connsiteX28-261" fmla="*/ 5339058 w 10201511"/>
                <a:gd name="connsiteY28-262" fmla="*/ 1931604 h 3992466"/>
                <a:gd name="connsiteX29-263" fmla="*/ 5386898 w 10201511"/>
                <a:gd name="connsiteY29-264" fmla="*/ 1941262 h 3992466"/>
                <a:gd name="connsiteX30-265" fmla="*/ 8694084 w 10201511"/>
                <a:gd name="connsiteY30-266" fmla="*/ 1941262 h 3992466"/>
                <a:gd name="connsiteX31-267" fmla="*/ 8906107 w 10201511"/>
                <a:gd name="connsiteY31-268" fmla="*/ 2153285 h 3992466"/>
                <a:gd name="connsiteX32-269" fmla="*/ 8694084 w 10201511"/>
                <a:gd name="connsiteY32-270" fmla="*/ 2365308 h 3992466"/>
                <a:gd name="connsiteX33-271" fmla="*/ 7461677 w 10201511"/>
                <a:gd name="connsiteY33-272" fmla="*/ 2365308 h 3992466"/>
                <a:gd name="connsiteX34-273" fmla="*/ 7394326 w 10201511"/>
                <a:gd name="connsiteY34-274" fmla="*/ 2410717 h 3992466"/>
                <a:gd name="connsiteX35-275" fmla="*/ 7332226 w 10201511"/>
                <a:gd name="connsiteY35-276" fmla="*/ 2560640 h 3992466"/>
                <a:gd name="connsiteX36-277" fmla="*/ 7394326 w 10201511"/>
                <a:gd name="connsiteY36-278" fmla="*/ 2710563 h 3992466"/>
                <a:gd name="connsiteX37-279" fmla="*/ 7439859 w 10201511"/>
                <a:gd name="connsiteY37-280" fmla="*/ 2741262 h 3992466"/>
                <a:gd name="connsiteX38-281" fmla="*/ 9305196 w 10201511"/>
                <a:gd name="connsiteY38-282" fmla="*/ 2741262 h 3992466"/>
                <a:gd name="connsiteX39-283" fmla="*/ 9517219 w 10201511"/>
                <a:gd name="connsiteY39-284" fmla="*/ 2953285 h 3992466"/>
                <a:gd name="connsiteX40-285" fmla="*/ 9305196 w 10201511"/>
                <a:gd name="connsiteY40-286" fmla="*/ 3165308 h 3992466"/>
                <a:gd name="connsiteX41-287" fmla="*/ 8612841 w 10201511"/>
                <a:gd name="connsiteY41-288" fmla="*/ 3165308 h 3992466"/>
                <a:gd name="connsiteX42-289" fmla="*/ 8566326 w 10201511"/>
                <a:gd name="connsiteY42-290" fmla="*/ 3187670 h 3992466"/>
                <a:gd name="connsiteX43-291" fmla="*/ 8489576 w 10201511"/>
                <a:gd name="connsiteY43-292" fmla="*/ 3280872 h 3992466"/>
                <a:gd name="connsiteX44-293" fmla="*/ 8472929 w 10201511"/>
                <a:gd name="connsiteY44-294" fmla="*/ 3363328 h 3992466"/>
                <a:gd name="connsiteX45-295" fmla="*/ 8489576 w 10201511"/>
                <a:gd name="connsiteY45-296" fmla="*/ 3445784 h 3992466"/>
                <a:gd name="connsiteX46-297" fmla="*/ 8621772 w 10201511"/>
                <a:gd name="connsiteY46-298" fmla="*/ 3565640 h 3992466"/>
                <a:gd name="connsiteX47-299" fmla="*/ 8642619 w 10201511"/>
                <a:gd name="connsiteY47-300" fmla="*/ 3568792 h 3992466"/>
                <a:gd name="connsiteX48-301" fmla="*/ 9189371 w 10201511"/>
                <a:gd name="connsiteY48-302" fmla="*/ 3568792 h 3992466"/>
                <a:gd name="connsiteX49-303" fmla="*/ 9232064 w 10201511"/>
                <a:gd name="connsiteY49-304" fmla="*/ 3573096 h 3992466"/>
                <a:gd name="connsiteX50-305" fmla="*/ 9238727 w 10201511"/>
                <a:gd name="connsiteY50-306" fmla="*/ 3575164 h 3992466"/>
                <a:gd name="connsiteX51-307" fmla="*/ 10201511 w 10201511"/>
                <a:gd name="connsiteY51-308" fmla="*/ 3575165 h 3992466"/>
                <a:gd name="connsiteX52-309" fmla="*/ 9239928 w 10201511"/>
                <a:gd name="connsiteY52-310" fmla="*/ 3575537 h 3992466"/>
                <a:gd name="connsiteX53-311" fmla="*/ 9271827 w 10201511"/>
                <a:gd name="connsiteY53-312" fmla="*/ 3585439 h 3992466"/>
                <a:gd name="connsiteX54-313" fmla="*/ 9401208 w 10201511"/>
                <a:gd name="connsiteY54-314" fmla="*/ 3780629 h 3992466"/>
                <a:gd name="connsiteX55-315" fmla="*/ 9401207 w 10201511"/>
                <a:gd name="connsiteY55-316" fmla="*/ 3780629 h 3992466"/>
                <a:gd name="connsiteX56-317" fmla="*/ 9189370 w 10201511"/>
                <a:gd name="connsiteY56-318" fmla="*/ 3992466 h 3992466"/>
                <a:gd name="connsiteX57-319" fmla="*/ 6311044 w 10201511"/>
                <a:gd name="connsiteY57-320" fmla="*/ 3992465 h 3992466"/>
                <a:gd name="connsiteX58-321" fmla="*/ 6115854 w 10201511"/>
                <a:gd name="connsiteY58-322" fmla="*/ 3863084 h 3992466"/>
                <a:gd name="connsiteX59-323" fmla="*/ 6099207 w 10201511"/>
                <a:gd name="connsiteY59-324" fmla="*/ 3780629 h 3992466"/>
                <a:gd name="connsiteX60-325" fmla="*/ 6115854 w 10201511"/>
                <a:gd name="connsiteY60-326" fmla="*/ 3698173 h 3992466"/>
                <a:gd name="connsiteX61-327" fmla="*/ 6311044 w 10201511"/>
                <a:gd name="connsiteY61-328" fmla="*/ 3568792 h 3992466"/>
                <a:gd name="connsiteX62-329" fmla="*/ 6720010 w 10201511"/>
                <a:gd name="connsiteY62-330" fmla="*/ 3568792 h 3992466"/>
                <a:gd name="connsiteX63-331" fmla="*/ 6768790 w 10201511"/>
                <a:gd name="connsiteY63-332" fmla="*/ 3539196 h 3992466"/>
                <a:gd name="connsiteX64-333" fmla="*/ 6845947 w 10201511"/>
                <a:gd name="connsiteY64-334" fmla="*/ 3375589 h 3992466"/>
                <a:gd name="connsiteX65-335" fmla="*/ 6676654 w 10201511"/>
                <a:gd name="connsiteY65-336" fmla="*/ 3167874 h 3992466"/>
                <a:gd name="connsiteX66-337" fmla="*/ 6651205 w 10201511"/>
                <a:gd name="connsiteY66-338" fmla="*/ 3165308 h 3992466"/>
                <a:gd name="connsiteX67-339" fmla="*/ 3289941 w 10201511"/>
                <a:gd name="connsiteY67-340" fmla="*/ 3165308 h 3992466"/>
                <a:gd name="connsiteX68-341" fmla="*/ 3077918 w 10201511"/>
                <a:gd name="connsiteY68-342" fmla="*/ 2953285 h 3992466"/>
                <a:gd name="connsiteX69-343" fmla="*/ 3289941 w 10201511"/>
                <a:gd name="connsiteY69-344" fmla="*/ 2741262 h 3992466"/>
                <a:gd name="connsiteX70-345" fmla="*/ 4078173 w 10201511"/>
                <a:gd name="connsiteY70-346" fmla="*/ 2741262 h 3992466"/>
                <a:gd name="connsiteX71-347" fmla="*/ 4846854 w 10201511"/>
                <a:gd name="connsiteY71-348" fmla="*/ 2741262 h 3992466"/>
                <a:gd name="connsiteX72-349" fmla="*/ 5035879 w 10201511"/>
                <a:gd name="connsiteY72-350" fmla="*/ 2552237 h 3992466"/>
                <a:gd name="connsiteX73-351" fmla="*/ 4884949 w 10201511"/>
                <a:gd name="connsiteY73-352" fmla="*/ 2367052 h 3992466"/>
                <a:gd name="connsiteX74-353" fmla="*/ 4867646 w 10201511"/>
                <a:gd name="connsiteY74-354" fmla="*/ 2365308 h 3992466"/>
                <a:gd name="connsiteX75-355" fmla="*/ 2678829 w 10201511"/>
                <a:gd name="connsiteY75-356" fmla="*/ 2365308 h 3992466"/>
                <a:gd name="connsiteX76-357" fmla="*/ 2466806 w 10201511"/>
                <a:gd name="connsiteY76-358" fmla="*/ 2153285 h 3992466"/>
                <a:gd name="connsiteX77-359" fmla="*/ 2678829 w 10201511"/>
                <a:gd name="connsiteY77-360" fmla="*/ 1941262 h 3992466"/>
                <a:gd name="connsiteX78-361" fmla="*/ 4152596 w 10201511"/>
                <a:gd name="connsiteY78-362" fmla="*/ 1941262 h 3992466"/>
                <a:gd name="connsiteX79-363" fmla="*/ 4200436 w 10201511"/>
                <a:gd name="connsiteY79-364" fmla="*/ 1931604 h 3992466"/>
                <a:gd name="connsiteX80-365" fmla="*/ 4291790 w 10201511"/>
                <a:gd name="connsiteY80-366" fmla="*/ 1793782 h 3992466"/>
                <a:gd name="connsiteX81-367" fmla="*/ 4142214 w 10201511"/>
                <a:gd name="connsiteY81-368" fmla="*/ 1644206 h 3992466"/>
                <a:gd name="connsiteX82-369" fmla="*/ 3970674 w 10201511"/>
                <a:gd name="connsiteY82-370" fmla="*/ 1644206 h 3992466"/>
                <a:gd name="connsiteX83-371" fmla="*/ 3981056 w 10201511"/>
                <a:gd name="connsiteY83-372" fmla="*/ 1642110 h 3992466"/>
                <a:gd name="connsiteX84-373" fmla="*/ 212023 w 10201511"/>
                <a:gd name="connsiteY84-374" fmla="*/ 1642110 h 3992466"/>
                <a:gd name="connsiteX85-375" fmla="*/ 0 w 10201511"/>
                <a:gd name="connsiteY85-376" fmla="*/ 1430087 h 3992466"/>
                <a:gd name="connsiteX86-377" fmla="*/ 212023 w 10201511"/>
                <a:gd name="connsiteY86-378" fmla="*/ 1218064 h 3992466"/>
                <a:gd name="connsiteX87-379" fmla="*/ 3510154 w 10201511"/>
                <a:gd name="connsiteY87-380" fmla="*/ 1218064 h 3992466"/>
                <a:gd name="connsiteX88-381" fmla="*/ 3659730 w 10201511"/>
                <a:gd name="connsiteY88-382" fmla="*/ 1068488 h 3992466"/>
                <a:gd name="connsiteX89-383" fmla="*/ 3568376 w 10201511"/>
                <a:gd name="connsiteY89-384" fmla="*/ 930667 h 3992466"/>
                <a:gd name="connsiteX90-385" fmla="*/ 3561306 w 10201511"/>
                <a:gd name="connsiteY90-386" fmla="*/ 929239 h 3992466"/>
                <a:gd name="connsiteX91-387" fmla="*/ 1087620 w 10201511"/>
                <a:gd name="connsiteY91-388" fmla="*/ 929239 h 3992466"/>
                <a:gd name="connsiteX92-389" fmla="*/ 924024 w 10201511"/>
                <a:gd name="connsiteY92-390" fmla="*/ 765643 h 3992466"/>
                <a:gd name="connsiteX93-391" fmla="*/ 1087620 w 10201511"/>
                <a:gd name="connsiteY93-392" fmla="*/ 602047 h 3992466"/>
                <a:gd name="connsiteX94-393" fmla="*/ 3876279 w 10201511"/>
                <a:gd name="connsiteY94-394" fmla="*/ 602047 h 3992466"/>
                <a:gd name="connsiteX95-395" fmla="*/ 3913973 w 10201511"/>
                <a:gd name="connsiteY95-396" fmla="*/ 576634 h 3992466"/>
                <a:gd name="connsiteX96-397" fmla="*/ 3957782 w 10201511"/>
                <a:gd name="connsiteY96-398" fmla="*/ 470867 h 3992466"/>
                <a:gd name="connsiteX97-399" fmla="*/ 3866428 w 10201511"/>
                <a:gd name="connsiteY97-400" fmla="*/ 333046 h 3992466"/>
                <a:gd name="connsiteX98-401" fmla="*/ 3837435 w 10201511"/>
                <a:gd name="connsiteY98-402" fmla="*/ 327192 h 3992466"/>
                <a:gd name="connsiteX99-403" fmla="*/ 3381569 w 10201511"/>
                <a:gd name="connsiteY99-404" fmla="*/ 327192 h 3992466"/>
                <a:gd name="connsiteX100-405" fmla="*/ 3217973 w 10201511"/>
                <a:gd name="connsiteY100-406" fmla="*/ 163596 h 3992466"/>
                <a:gd name="connsiteX101-407" fmla="*/ 3381569 w 10201511"/>
                <a:gd name="connsiteY101-408" fmla="*/ 0 h 3992466"/>
                <a:gd name="connsiteX0-409" fmla="*/ 6099207 w 9517219"/>
                <a:gd name="connsiteY0-410" fmla="*/ 3780628 h 3992466"/>
                <a:gd name="connsiteX1-411" fmla="*/ 6099207 w 9517219"/>
                <a:gd name="connsiteY1-412" fmla="*/ 3780629 h 3992466"/>
                <a:gd name="connsiteX2-413" fmla="*/ 6099207 w 9517219"/>
                <a:gd name="connsiteY2-414" fmla="*/ 3780629 h 3992466"/>
                <a:gd name="connsiteX3-415" fmla="*/ 6099207 w 9517219"/>
                <a:gd name="connsiteY3-416" fmla="*/ 3780628 h 3992466"/>
                <a:gd name="connsiteX4-417" fmla="*/ 3381569 w 9517219"/>
                <a:gd name="connsiteY4-418" fmla="*/ 0 h 3992466"/>
                <a:gd name="connsiteX5-419" fmla="*/ 5522861 w 9517219"/>
                <a:gd name="connsiteY5-420" fmla="*/ 0 h 3992466"/>
                <a:gd name="connsiteX6-421" fmla="*/ 5686457 w 9517219"/>
                <a:gd name="connsiteY6-422" fmla="*/ 163596 h 3992466"/>
                <a:gd name="connsiteX7-423" fmla="*/ 5522861 w 9517219"/>
                <a:gd name="connsiteY7-424" fmla="*/ 327192 h 3992466"/>
                <a:gd name="connsiteX8-425" fmla="*/ 5034043 w 9517219"/>
                <a:gd name="connsiteY8-426" fmla="*/ 327192 h 3992466"/>
                <a:gd name="connsiteX9-427" fmla="*/ 5005050 w 9517219"/>
                <a:gd name="connsiteY9-428" fmla="*/ 333046 h 3992466"/>
                <a:gd name="connsiteX10-429" fmla="*/ 4913696 w 9517219"/>
                <a:gd name="connsiteY10-430" fmla="*/ 470867 h 3992466"/>
                <a:gd name="connsiteX11-431" fmla="*/ 4957506 w 9517219"/>
                <a:gd name="connsiteY11-432" fmla="*/ 576634 h 3992466"/>
                <a:gd name="connsiteX12-433" fmla="*/ 4995199 w 9517219"/>
                <a:gd name="connsiteY12-434" fmla="*/ 602047 h 3992466"/>
                <a:gd name="connsiteX13-435" fmla="*/ 7209354 w 9517219"/>
                <a:gd name="connsiteY13-436" fmla="*/ 602047 h 3992466"/>
                <a:gd name="connsiteX14-437" fmla="*/ 7372950 w 9517219"/>
                <a:gd name="connsiteY14-438" fmla="*/ 765643 h 3992466"/>
                <a:gd name="connsiteX15-439" fmla="*/ 7209354 w 9517219"/>
                <a:gd name="connsiteY15-440" fmla="*/ 929239 h 3992466"/>
                <a:gd name="connsiteX16-441" fmla="*/ 5356511 w 9517219"/>
                <a:gd name="connsiteY16-442" fmla="*/ 929239 h 3992466"/>
                <a:gd name="connsiteX17-443" fmla="*/ 5339059 w 9517219"/>
                <a:gd name="connsiteY17-444" fmla="*/ 932762 h 3992466"/>
                <a:gd name="connsiteX18-445" fmla="*/ 5247705 w 9517219"/>
                <a:gd name="connsiteY18-446" fmla="*/ 1070584 h 3992466"/>
                <a:gd name="connsiteX19-447" fmla="*/ 5339059 w 9517219"/>
                <a:gd name="connsiteY19-448" fmla="*/ 1208406 h 3992466"/>
                <a:gd name="connsiteX20-449" fmla="*/ 5386899 w 9517219"/>
                <a:gd name="connsiteY20-450" fmla="*/ 1218064 h 3992466"/>
                <a:gd name="connsiteX21-451" fmla="*/ 6227277 w 9517219"/>
                <a:gd name="connsiteY21-452" fmla="*/ 1218064 h 3992466"/>
                <a:gd name="connsiteX22-453" fmla="*/ 6439300 w 9517219"/>
                <a:gd name="connsiteY22-454" fmla="*/ 1430087 h 3992466"/>
                <a:gd name="connsiteX23-455" fmla="*/ 6227277 w 9517219"/>
                <a:gd name="connsiteY23-456" fmla="*/ 1642110 h 3992466"/>
                <a:gd name="connsiteX24-457" fmla="*/ 5441631 w 9517219"/>
                <a:gd name="connsiteY24-458" fmla="*/ 1642110 h 3992466"/>
                <a:gd name="connsiteX25-459" fmla="*/ 5452013 w 9517219"/>
                <a:gd name="connsiteY25-460" fmla="*/ 1644206 h 3992466"/>
                <a:gd name="connsiteX26-461" fmla="*/ 5397280 w 9517219"/>
                <a:gd name="connsiteY26-462" fmla="*/ 1644206 h 3992466"/>
                <a:gd name="connsiteX27-463" fmla="*/ 5247704 w 9517219"/>
                <a:gd name="connsiteY27-464" fmla="*/ 1793782 h 3992466"/>
                <a:gd name="connsiteX28-465" fmla="*/ 5339058 w 9517219"/>
                <a:gd name="connsiteY28-466" fmla="*/ 1931604 h 3992466"/>
                <a:gd name="connsiteX29-467" fmla="*/ 5386898 w 9517219"/>
                <a:gd name="connsiteY29-468" fmla="*/ 1941262 h 3992466"/>
                <a:gd name="connsiteX30-469" fmla="*/ 8694084 w 9517219"/>
                <a:gd name="connsiteY30-470" fmla="*/ 1941262 h 3992466"/>
                <a:gd name="connsiteX31-471" fmla="*/ 8906107 w 9517219"/>
                <a:gd name="connsiteY31-472" fmla="*/ 2153285 h 3992466"/>
                <a:gd name="connsiteX32-473" fmla="*/ 8694084 w 9517219"/>
                <a:gd name="connsiteY32-474" fmla="*/ 2365308 h 3992466"/>
                <a:gd name="connsiteX33-475" fmla="*/ 7461677 w 9517219"/>
                <a:gd name="connsiteY33-476" fmla="*/ 2365308 h 3992466"/>
                <a:gd name="connsiteX34-477" fmla="*/ 7394326 w 9517219"/>
                <a:gd name="connsiteY34-478" fmla="*/ 2410717 h 3992466"/>
                <a:gd name="connsiteX35-479" fmla="*/ 7332226 w 9517219"/>
                <a:gd name="connsiteY35-480" fmla="*/ 2560640 h 3992466"/>
                <a:gd name="connsiteX36-481" fmla="*/ 7394326 w 9517219"/>
                <a:gd name="connsiteY36-482" fmla="*/ 2710563 h 3992466"/>
                <a:gd name="connsiteX37-483" fmla="*/ 7439859 w 9517219"/>
                <a:gd name="connsiteY37-484" fmla="*/ 2741262 h 3992466"/>
                <a:gd name="connsiteX38-485" fmla="*/ 9305196 w 9517219"/>
                <a:gd name="connsiteY38-486" fmla="*/ 2741262 h 3992466"/>
                <a:gd name="connsiteX39-487" fmla="*/ 9517219 w 9517219"/>
                <a:gd name="connsiteY39-488" fmla="*/ 2953285 h 3992466"/>
                <a:gd name="connsiteX40-489" fmla="*/ 9305196 w 9517219"/>
                <a:gd name="connsiteY40-490" fmla="*/ 3165308 h 3992466"/>
                <a:gd name="connsiteX41-491" fmla="*/ 8612841 w 9517219"/>
                <a:gd name="connsiteY41-492" fmla="*/ 3165308 h 3992466"/>
                <a:gd name="connsiteX42-493" fmla="*/ 8566326 w 9517219"/>
                <a:gd name="connsiteY42-494" fmla="*/ 3187670 h 3992466"/>
                <a:gd name="connsiteX43-495" fmla="*/ 8489576 w 9517219"/>
                <a:gd name="connsiteY43-496" fmla="*/ 3280872 h 3992466"/>
                <a:gd name="connsiteX44-497" fmla="*/ 8472929 w 9517219"/>
                <a:gd name="connsiteY44-498" fmla="*/ 3363328 h 3992466"/>
                <a:gd name="connsiteX45-499" fmla="*/ 8489576 w 9517219"/>
                <a:gd name="connsiteY45-500" fmla="*/ 3445784 h 3992466"/>
                <a:gd name="connsiteX46-501" fmla="*/ 8621772 w 9517219"/>
                <a:gd name="connsiteY46-502" fmla="*/ 3565640 h 3992466"/>
                <a:gd name="connsiteX47-503" fmla="*/ 8642619 w 9517219"/>
                <a:gd name="connsiteY47-504" fmla="*/ 3568792 h 3992466"/>
                <a:gd name="connsiteX48-505" fmla="*/ 9189371 w 9517219"/>
                <a:gd name="connsiteY48-506" fmla="*/ 3568792 h 3992466"/>
                <a:gd name="connsiteX49-507" fmla="*/ 9232064 w 9517219"/>
                <a:gd name="connsiteY49-508" fmla="*/ 3573096 h 3992466"/>
                <a:gd name="connsiteX50-509" fmla="*/ 9238727 w 9517219"/>
                <a:gd name="connsiteY50-510" fmla="*/ 3575164 h 3992466"/>
                <a:gd name="connsiteX51-511" fmla="*/ 9239928 w 9517219"/>
                <a:gd name="connsiteY51-512" fmla="*/ 3575537 h 3992466"/>
                <a:gd name="connsiteX52-513" fmla="*/ 9271827 w 9517219"/>
                <a:gd name="connsiteY52-514" fmla="*/ 3585439 h 3992466"/>
                <a:gd name="connsiteX53-515" fmla="*/ 9401208 w 9517219"/>
                <a:gd name="connsiteY53-516" fmla="*/ 3780629 h 3992466"/>
                <a:gd name="connsiteX54-517" fmla="*/ 9401207 w 9517219"/>
                <a:gd name="connsiteY54-518" fmla="*/ 3780629 h 3992466"/>
                <a:gd name="connsiteX55-519" fmla="*/ 9189370 w 9517219"/>
                <a:gd name="connsiteY55-520" fmla="*/ 3992466 h 3992466"/>
                <a:gd name="connsiteX56-521" fmla="*/ 6311044 w 9517219"/>
                <a:gd name="connsiteY56-522" fmla="*/ 3992465 h 3992466"/>
                <a:gd name="connsiteX57-523" fmla="*/ 6115854 w 9517219"/>
                <a:gd name="connsiteY57-524" fmla="*/ 3863084 h 3992466"/>
                <a:gd name="connsiteX58-525" fmla="*/ 6099207 w 9517219"/>
                <a:gd name="connsiteY58-526" fmla="*/ 3780629 h 3992466"/>
                <a:gd name="connsiteX59-527" fmla="*/ 6115854 w 9517219"/>
                <a:gd name="connsiteY59-528" fmla="*/ 3698173 h 3992466"/>
                <a:gd name="connsiteX60-529" fmla="*/ 6311044 w 9517219"/>
                <a:gd name="connsiteY60-530" fmla="*/ 3568792 h 3992466"/>
                <a:gd name="connsiteX61-531" fmla="*/ 6720010 w 9517219"/>
                <a:gd name="connsiteY61-532" fmla="*/ 3568792 h 3992466"/>
                <a:gd name="connsiteX62-533" fmla="*/ 6768790 w 9517219"/>
                <a:gd name="connsiteY62-534" fmla="*/ 3539196 h 3992466"/>
                <a:gd name="connsiteX63-535" fmla="*/ 6845947 w 9517219"/>
                <a:gd name="connsiteY63-536" fmla="*/ 3375589 h 3992466"/>
                <a:gd name="connsiteX64-537" fmla="*/ 6676654 w 9517219"/>
                <a:gd name="connsiteY64-538" fmla="*/ 3167874 h 3992466"/>
                <a:gd name="connsiteX65-539" fmla="*/ 6651205 w 9517219"/>
                <a:gd name="connsiteY65-540" fmla="*/ 3165308 h 3992466"/>
                <a:gd name="connsiteX66-541" fmla="*/ 3289941 w 9517219"/>
                <a:gd name="connsiteY66-542" fmla="*/ 3165308 h 3992466"/>
                <a:gd name="connsiteX67-543" fmla="*/ 3077918 w 9517219"/>
                <a:gd name="connsiteY67-544" fmla="*/ 2953285 h 3992466"/>
                <a:gd name="connsiteX68-545" fmla="*/ 3289941 w 9517219"/>
                <a:gd name="connsiteY68-546" fmla="*/ 2741262 h 3992466"/>
                <a:gd name="connsiteX69-547" fmla="*/ 4078173 w 9517219"/>
                <a:gd name="connsiteY69-548" fmla="*/ 2741262 h 3992466"/>
                <a:gd name="connsiteX70-549" fmla="*/ 4846854 w 9517219"/>
                <a:gd name="connsiteY70-550" fmla="*/ 2741262 h 3992466"/>
                <a:gd name="connsiteX71-551" fmla="*/ 5035879 w 9517219"/>
                <a:gd name="connsiteY71-552" fmla="*/ 2552237 h 3992466"/>
                <a:gd name="connsiteX72-553" fmla="*/ 4884949 w 9517219"/>
                <a:gd name="connsiteY72-554" fmla="*/ 2367052 h 3992466"/>
                <a:gd name="connsiteX73-555" fmla="*/ 4867646 w 9517219"/>
                <a:gd name="connsiteY73-556" fmla="*/ 2365308 h 3992466"/>
                <a:gd name="connsiteX74-557" fmla="*/ 2678829 w 9517219"/>
                <a:gd name="connsiteY74-558" fmla="*/ 2365308 h 3992466"/>
                <a:gd name="connsiteX75-559" fmla="*/ 2466806 w 9517219"/>
                <a:gd name="connsiteY75-560" fmla="*/ 2153285 h 3992466"/>
                <a:gd name="connsiteX76-561" fmla="*/ 2678829 w 9517219"/>
                <a:gd name="connsiteY76-562" fmla="*/ 1941262 h 3992466"/>
                <a:gd name="connsiteX77-563" fmla="*/ 4152596 w 9517219"/>
                <a:gd name="connsiteY77-564" fmla="*/ 1941262 h 3992466"/>
                <a:gd name="connsiteX78-565" fmla="*/ 4200436 w 9517219"/>
                <a:gd name="connsiteY78-566" fmla="*/ 1931604 h 3992466"/>
                <a:gd name="connsiteX79-567" fmla="*/ 4291790 w 9517219"/>
                <a:gd name="connsiteY79-568" fmla="*/ 1793782 h 3992466"/>
                <a:gd name="connsiteX80-569" fmla="*/ 4142214 w 9517219"/>
                <a:gd name="connsiteY80-570" fmla="*/ 1644206 h 3992466"/>
                <a:gd name="connsiteX81-571" fmla="*/ 3970674 w 9517219"/>
                <a:gd name="connsiteY81-572" fmla="*/ 1644206 h 3992466"/>
                <a:gd name="connsiteX82-573" fmla="*/ 3981056 w 9517219"/>
                <a:gd name="connsiteY82-574" fmla="*/ 1642110 h 3992466"/>
                <a:gd name="connsiteX83-575" fmla="*/ 212023 w 9517219"/>
                <a:gd name="connsiteY83-576" fmla="*/ 1642110 h 3992466"/>
                <a:gd name="connsiteX84-577" fmla="*/ 0 w 9517219"/>
                <a:gd name="connsiteY84-578" fmla="*/ 1430087 h 3992466"/>
                <a:gd name="connsiteX85-579" fmla="*/ 212023 w 9517219"/>
                <a:gd name="connsiteY85-580" fmla="*/ 1218064 h 3992466"/>
                <a:gd name="connsiteX86-581" fmla="*/ 3510154 w 9517219"/>
                <a:gd name="connsiteY86-582" fmla="*/ 1218064 h 3992466"/>
                <a:gd name="connsiteX87-583" fmla="*/ 3659730 w 9517219"/>
                <a:gd name="connsiteY87-584" fmla="*/ 1068488 h 3992466"/>
                <a:gd name="connsiteX88-585" fmla="*/ 3568376 w 9517219"/>
                <a:gd name="connsiteY88-586" fmla="*/ 930667 h 3992466"/>
                <a:gd name="connsiteX89-587" fmla="*/ 3561306 w 9517219"/>
                <a:gd name="connsiteY89-588" fmla="*/ 929239 h 3992466"/>
                <a:gd name="connsiteX90-589" fmla="*/ 1087620 w 9517219"/>
                <a:gd name="connsiteY90-590" fmla="*/ 929239 h 3992466"/>
                <a:gd name="connsiteX91-591" fmla="*/ 924024 w 9517219"/>
                <a:gd name="connsiteY91-592" fmla="*/ 765643 h 3992466"/>
                <a:gd name="connsiteX92-593" fmla="*/ 1087620 w 9517219"/>
                <a:gd name="connsiteY92-594" fmla="*/ 602047 h 3992466"/>
                <a:gd name="connsiteX93-595" fmla="*/ 3876279 w 9517219"/>
                <a:gd name="connsiteY93-596" fmla="*/ 602047 h 3992466"/>
                <a:gd name="connsiteX94-597" fmla="*/ 3913973 w 9517219"/>
                <a:gd name="connsiteY94-598" fmla="*/ 576634 h 3992466"/>
                <a:gd name="connsiteX95-599" fmla="*/ 3957782 w 9517219"/>
                <a:gd name="connsiteY95-600" fmla="*/ 470867 h 3992466"/>
                <a:gd name="connsiteX96-601" fmla="*/ 3866428 w 9517219"/>
                <a:gd name="connsiteY96-602" fmla="*/ 333046 h 3992466"/>
                <a:gd name="connsiteX97-603" fmla="*/ 3837435 w 9517219"/>
                <a:gd name="connsiteY97-604" fmla="*/ 327192 h 3992466"/>
                <a:gd name="connsiteX98-605" fmla="*/ 3381569 w 9517219"/>
                <a:gd name="connsiteY98-606" fmla="*/ 327192 h 3992466"/>
                <a:gd name="connsiteX99-607" fmla="*/ 3217973 w 9517219"/>
                <a:gd name="connsiteY99-608" fmla="*/ 163596 h 3992466"/>
                <a:gd name="connsiteX100-609" fmla="*/ 3381569 w 9517219"/>
                <a:gd name="connsiteY100-610" fmla="*/ 0 h 3992466"/>
                <a:gd name="connsiteX0-611" fmla="*/ 6099207 w 9517219"/>
                <a:gd name="connsiteY0-612" fmla="*/ 3780628 h 3992466"/>
                <a:gd name="connsiteX1-613" fmla="*/ 6099207 w 9517219"/>
                <a:gd name="connsiteY1-614" fmla="*/ 3780629 h 3992466"/>
                <a:gd name="connsiteX2-615" fmla="*/ 6099207 w 9517219"/>
                <a:gd name="connsiteY2-616" fmla="*/ 3780629 h 3992466"/>
                <a:gd name="connsiteX3-617" fmla="*/ 6099207 w 9517219"/>
                <a:gd name="connsiteY3-618" fmla="*/ 3780628 h 3992466"/>
                <a:gd name="connsiteX4-619" fmla="*/ 3381569 w 9517219"/>
                <a:gd name="connsiteY4-620" fmla="*/ 0 h 3992466"/>
                <a:gd name="connsiteX5-621" fmla="*/ 5522861 w 9517219"/>
                <a:gd name="connsiteY5-622" fmla="*/ 0 h 3992466"/>
                <a:gd name="connsiteX6-623" fmla="*/ 5686457 w 9517219"/>
                <a:gd name="connsiteY6-624" fmla="*/ 163596 h 3992466"/>
                <a:gd name="connsiteX7-625" fmla="*/ 5522861 w 9517219"/>
                <a:gd name="connsiteY7-626" fmla="*/ 327192 h 3992466"/>
                <a:gd name="connsiteX8-627" fmla="*/ 5034043 w 9517219"/>
                <a:gd name="connsiteY8-628" fmla="*/ 327192 h 3992466"/>
                <a:gd name="connsiteX9-629" fmla="*/ 5005050 w 9517219"/>
                <a:gd name="connsiteY9-630" fmla="*/ 333046 h 3992466"/>
                <a:gd name="connsiteX10-631" fmla="*/ 4913696 w 9517219"/>
                <a:gd name="connsiteY10-632" fmla="*/ 470867 h 3992466"/>
                <a:gd name="connsiteX11-633" fmla="*/ 4957506 w 9517219"/>
                <a:gd name="connsiteY11-634" fmla="*/ 576634 h 3992466"/>
                <a:gd name="connsiteX12-635" fmla="*/ 4995199 w 9517219"/>
                <a:gd name="connsiteY12-636" fmla="*/ 602047 h 3992466"/>
                <a:gd name="connsiteX13-637" fmla="*/ 7209354 w 9517219"/>
                <a:gd name="connsiteY13-638" fmla="*/ 602047 h 3992466"/>
                <a:gd name="connsiteX14-639" fmla="*/ 7372950 w 9517219"/>
                <a:gd name="connsiteY14-640" fmla="*/ 765643 h 3992466"/>
                <a:gd name="connsiteX15-641" fmla="*/ 7209354 w 9517219"/>
                <a:gd name="connsiteY15-642" fmla="*/ 929239 h 3992466"/>
                <a:gd name="connsiteX16-643" fmla="*/ 5356511 w 9517219"/>
                <a:gd name="connsiteY16-644" fmla="*/ 929239 h 3992466"/>
                <a:gd name="connsiteX17-645" fmla="*/ 5339059 w 9517219"/>
                <a:gd name="connsiteY17-646" fmla="*/ 932762 h 3992466"/>
                <a:gd name="connsiteX18-647" fmla="*/ 5247705 w 9517219"/>
                <a:gd name="connsiteY18-648" fmla="*/ 1070584 h 3992466"/>
                <a:gd name="connsiteX19-649" fmla="*/ 5339059 w 9517219"/>
                <a:gd name="connsiteY19-650" fmla="*/ 1208406 h 3992466"/>
                <a:gd name="connsiteX20-651" fmla="*/ 5386899 w 9517219"/>
                <a:gd name="connsiteY20-652" fmla="*/ 1218064 h 3992466"/>
                <a:gd name="connsiteX21-653" fmla="*/ 6227277 w 9517219"/>
                <a:gd name="connsiteY21-654" fmla="*/ 1218064 h 3992466"/>
                <a:gd name="connsiteX22-655" fmla="*/ 6439300 w 9517219"/>
                <a:gd name="connsiteY22-656" fmla="*/ 1430087 h 3992466"/>
                <a:gd name="connsiteX23-657" fmla="*/ 6227277 w 9517219"/>
                <a:gd name="connsiteY23-658" fmla="*/ 1642110 h 3992466"/>
                <a:gd name="connsiteX24-659" fmla="*/ 5441631 w 9517219"/>
                <a:gd name="connsiteY24-660" fmla="*/ 1642110 h 3992466"/>
                <a:gd name="connsiteX25-661" fmla="*/ 5397280 w 9517219"/>
                <a:gd name="connsiteY25-662" fmla="*/ 1644206 h 3992466"/>
                <a:gd name="connsiteX26-663" fmla="*/ 5247704 w 9517219"/>
                <a:gd name="connsiteY26-664" fmla="*/ 1793782 h 3992466"/>
                <a:gd name="connsiteX27-665" fmla="*/ 5339058 w 9517219"/>
                <a:gd name="connsiteY27-666" fmla="*/ 1931604 h 3992466"/>
                <a:gd name="connsiteX28-667" fmla="*/ 5386898 w 9517219"/>
                <a:gd name="connsiteY28-668" fmla="*/ 1941262 h 3992466"/>
                <a:gd name="connsiteX29-669" fmla="*/ 8694084 w 9517219"/>
                <a:gd name="connsiteY29-670" fmla="*/ 1941262 h 3992466"/>
                <a:gd name="connsiteX30-671" fmla="*/ 8906107 w 9517219"/>
                <a:gd name="connsiteY30-672" fmla="*/ 2153285 h 3992466"/>
                <a:gd name="connsiteX31-673" fmla="*/ 8694084 w 9517219"/>
                <a:gd name="connsiteY31-674" fmla="*/ 2365308 h 3992466"/>
                <a:gd name="connsiteX32-675" fmla="*/ 7461677 w 9517219"/>
                <a:gd name="connsiteY32-676" fmla="*/ 2365308 h 3992466"/>
                <a:gd name="connsiteX33-677" fmla="*/ 7394326 w 9517219"/>
                <a:gd name="connsiteY33-678" fmla="*/ 2410717 h 3992466"/>
                <a:gd name="connsiteX34-679" fmla="*/ 7332226 w 9517219"/>
                <a:gd name="connsiteY34-680" fmla="*/ 2560640 h 3992466"/>
                <a:gd name="connsiteX35-681" fmla="*/ 7394326 w 9517219"/>
                <a:gd name="connsiteY35-682" fmla="*/ 2710563 h 3992466"/>
                <a:gd name="connsiteX36-683" fmla="*/ 7439859 w 9517219"/>
                <a:gd name="connsiteY36-684" fmla="*/ 2741262 h 3992466"/>
                <a:gd name="connsiteX37-685" fmla="*/ 9305196 w 9517219"/>
                <a:gd name="connsiteY37-686" fmla="*/ 2741262 h 3992466"/>
                <a:gd name="connsiteX38-687" fmla="*/ 9517219 w 9517219"/>
                <a:gd name="connsiteY38-688" fmla="*/ 2953285 h 3992466"/>
                <a:gd name="connsiteX39-689" fmla="*/ 9305196 w 9517219"/>
                <a:gd name="connsiteY39-690" fmla="*/ 3165308 h 3992466"/>
                <a:gd name="connsiteX40-691" fmla="*/ 8612841 w 9517219"/>
                <a:gd name="connsiteY40-692" fmla="*/ 3165308 h 3992466"/>
                <a:gd name="connsiteX41-693" fmla="*/ 8566326 w 9517219"/>
                <a:gd name="connsiteY41-694" fmla="*/ 3187670 h 3992466"/>
                <a:gd name="connsiteX42-695" fmla="*/ 8489576 w 9517219"/>
                <a:gd name="connsiteY42-696" fmla="*/ 3280872 h 3992466"/>
                <a:gd name="connsiteX43-697" fmla="*/ 8472929 w 9517219"/>
                <a:gd name="connsiteY43-698" fmla="*/ 3363328 h 3992466"/>
                <a:gd name="connsiteX44-699" fmla="*/ 8489576 w 9517219"/>
                <a:gd name="connsiteY44-700" fmla="*/ 3445784 h 3992466"/>
                <a:gd name="connsiteX45-701" fmla="*/ 8621772 w 9517219"/>
                <a:gd name="connsiteY45-702" fmla="*/ 3565640 h 3992466"/>
                <a:gd name="connsiteX46-703" fmla="*/ 8642619 w 9517219"/>
                <a:gd name="connsiteY46-704" fmla="*/ 3568792 h 3992466"/>
                <a:gd name="connsiteX47-705" fmla="*/ 9189371 w 9517219"/>
                <a:gd name="connsiteY47-706" fmla="*/ 3568792 h 3992466"/>
                <a:gd name="connsiteX48-707" fmla="*/ 9232064 w 9517219"/>
                <a:gd name="connsiteY48-708" fmla="*/ 3573096 h 3992466"/>
                <a:gd name="connsiteX49-709" fmla="*/ 9238727 w 9517219"/>
                <a:gd name="connsiteY49-710" fmla="*/ 3575164 h 3992466"/>
                <a:gd name="connsiteX50-711" fmla="*/ 9239928 w 9517219"/>
                <a:gd name="connsiteY50-712" fmla="*/ 3575537 h 3992466"/>
                <a:gd name="connsiteX51-713" fmla="*/ 9271827 w 9517219"/>
                <a:gd name="connsiteY51-714" fmla="*/ 3585439 h 3992466"/>
                <a:gd name="connsiteX52-715" fmla="*/ 9401208 w 9517219"/>
                <a:gd name="connsiteY52-716" fmla="*/ 3780629 h 3992466"/>
                <a:gd name="connsiteX53-717" fmla="*/ 9401207 w 9517219"/>
                <a:gd name="connsiteY53-718" fmla="*/ 3780629 h 3992466"/>
                <a:gd name="connsiteX54-719" fmla="*/ 9189370 w 9517219"/>
                <a:gd name="connsiteY54-720" fmla="*/ 3992466 h 3992466"/>
                <a:gd name="connsiteX55-721" fmla="*/ 6311044 w 9517219"/>
                <a:gd name="connsiteY55-722" fmla="*/ 3992465 h 3992466"/>
                <a:gd name="connsiteX56-723" fmla="*/ 6115854 w 9517219"/>
                <a:gd name="connsiteY56-724" fmla="*/ 3863084 h 3992466"/>
                <a:gd name="connsiteX57-725" fmla="*/ 6099207 w 9517219"/>
                <a:gd name="connsiteY57-726" fmla="*/ 3780629 h 3992466"/>
                <a:gd name="connsiteX58-727" fmla="*/ 6115854 w 9517219"/>
                <a:gd name="connsiteY58-728" fmla="*/ 3698173 h 3992466"/>
                <a:gd name="connsiteX59-729" fmla="*/ 6311044 w 9517219"/>
                <a:gd name="connsiteY59-730" fmla="*/ 3568792 h 3992466"/>
                <a:gd name="connsiteX60-731" fmla="*/ 6720010 w 9517219"/>
                <a:gd name="connsiteY60-732" fmla="*/ 3568792 h 3992466"/>
                <a:gd name="connsiteX61-733" fmla="*/ 6768790 w 9517219"/>
                <a:gd name="connsiteY61-734" fmla="*/ 3539196 h 3992466"/>
                <a:gd name="connsiteX62-735" fmla="*/ 6845947 w 9517219"/>
                <a:gd name="connsiteY62-736" fmla="*/ 3375589 h 3992466"/>
                <a:gd name="connsiteX63-737" fmla="*/ 6676654 w 9517219"/>
                <a:gd name="connsiteY63-738" fmla="*/ 3167874 h 3992466"/>
                <a:gd name="connsiteX64-739" fmla="*/ 6651205 w 9517219"/>
                <a:gd name="connsiteY64-740" fmla="*/ 3165308 h 3992466"/>
                <a:gd name="connsiteX65-741" fmla="*/ 3289941 w 9517219"/>
                <a:gd name="connsiteY65-742" fmla="*/ 3165308 h 3992466"/>
                <a:gd name="connsiteX66-743" fmla="*/ 3077918 w 9517219"/>
                <a:gd name="connsiteY66-744" fmla="*/ 2953285 h 3992466"/>
                <a:gd name="connsiteX67-745" fmla="*/ 3289941 w 9517219"/>
                <a:gd name="connsiteY67-746" fmla="*/ 2741262 h 3992466"/>
                <a:gd name="connsiteX68-747" fmla="*/ 4078173 w 9517219"/>
                <a:gd name="connsiteY68-748" fmla="*/ 2741262 h 3992466"/>
                <a:gd name="connsiteX69-749" fmla="*/ 4846854 w 9517219"/>
                <a:gd name="connsiteY69-750" fmla="*/ 2741262 h 3992466"/>
                <a:gd name="connsiteX70-751" fmla="*/ 5035879 w 9517219"/>
                <a:gd name="connsiteY70-752" fmla="*/ 2552237 h 3992466"/>
                <a:gd name="connsiteX71-753" fmla="*/ 4884949 w 9517219"/>
                <a:gd name="connsiteY71-754" fmla="*/ 2367052 h 3992466"/>
                <a:gd name="connsiteX72-755" fmla="*/ 4867646 w 9517219"/>
                <a:gd name="connsiteY72-756" fmla="*/ 2365308 h 3992466"/>
                <a:gd name="connsiteX73-757" fmla="*/ 2678829 w 9517219"/>
                <a:gd name="connsiteY73-758" fmla="*/ 2365308 h 3992466"/>
                <a:gd name="connsiteX74-759" fmla="*/ 2466806 w 9517219"/>
                <a:gd name="connsiteY74-760" fmla="*/ 2153285 h 3992466"/>
                <a:gd name="connsiteX75-761" fmla="*/ 2678829 w 9517219"/>
                <a:gd name="connsiteY75-762" fmla="*/ 1941262 h 3992466"/>
                <a:gd name="connsiteX76-763" fmla="*/ 4152596 w 9517219"/>
                <a:gd name="connsiteY76-764" fmla="*/ 1941262 h 3992466"/>
                <a:gd name="connsiteX77-765" fmla="*/ 4200436 w 9517219"/>
                <a:gd name="connsiteY77-766" fmla="*/ 1931604 h 3992466"/>
                <a:gd name="connsiteX78-767" fmla="*/ 4291790 w 9517219"/>
                <a:gd name="connsiteY78-768" fmla="*/ 1793782 h 3992466"/>
                <a:gd name="connsiteX79-769" fmla="*/ 4142214 w 9517219"/>
                <a:gd name="connsiteY79-770" fmla="*/ 1644206 h 3992466"/>
                <a:gd name="connsiteX80-771" fmla="*/ 3970674 w 9517219"/>
                <a:gd name="connsiteY80-772" fmla="*/ 1644206 h 3992466"/>
                <a:gd name="connsiteX81-773" fmla="*/ 3981056 w 9517219"/>
                <a:gd name="connsiteY81-774" fmla="*/ 1642110 h 3992466"/>
                <a:gd name="connsiteX82-775" fmla="*/ 212023 w 9517219"/>
                <a:gd name="connsiteY82-776" fmla="*/ 1642110 h 3992466"/>
                <a:gd name="connsiteX83-777" fmla="*/ 0 w 9517219"/>
                <a:gd name="connsiteY83-778" fmla="*/ 1430087 h 3992466"/>
                <a:gd name="connsiteX84-779" fmla="*/ 212023 w 9517219"/>
                <a:gd name="connsiteY84-780" fmla="*/ 1218064 h 3992466"/>
                <a:gd name="connsiteX85-781" fmla="*/ 3510154 w 9517219"/>
                <a:gd name="connsiteY85-782" fmla="*/ 1218064 h 3992466"/>
                <a:gd name="connsiteX86-783" fmla="*/ 3659730 w 9517219"/>
                <a:gd name="connsiteY86-784" fmla="*/ 1068488 h 3992466"/>
                <a:gd name="connsiteX87-785" fmla="*/ 3568376 w 9517219"/>
                <a:gd name="connsiteY87-786" fmla="*/ 930667 h 3992466"/>
                <a:gd name="connsiteX88-787" fmla="*/ 3561306 w 9517219"/>
                <a:gd name="connsiteY88-788" fmla="*/ 929239 h 3992466"/>
                <a:gd name="connsiteX89-789" fmla="*/ 1087620 w 9517219"/>
                <a:gd name="connsiteY89-790" fmla="*/ 929239 h 3992466"/>
                <a:gd name="connsiteX90-791" fmla="*/ 924024 w 9517219"/>
                <a:gd name="connsiteY90-792" fmla="*/ 765643 h 3992466"/>
                <a:gd name="connsiteX91-793" fmla="*/ 1087620 w 9517219"/>
                <a:gd name="connsiteY91-794" fmla="*/ 602047 h 3992466"/>
                <a:gd name="connsiteX92-795" fmla="*/ 3876279 w 9517219"/>
                <a:gd name="connsiteY92-796" fmla="*/ 602047 h 3992466"/>
                <a:gd name="connsiteX93-797" fmla="*/ 3913973 w 9517219"/>
                <a:gd name="connsiteY93-798" fmla="*/ 576634 h 3992466"/>
                <a:gd name="connsiteX94-799" fmla="*/ 3957782 w 9517219"/>
                <a:gd name="connsiteY94-800" fmla="*/ 470867 h 3992466"/>
                <a:gd name="connsiteX95-801" fmla="*/ 3866428 w 9517219"/>
                <a:gd name="connsiteY95-802" fmla="*/ 333046 h 3992466"/>
                <a:gd name="connsiteX96-803" fmla="*/ 3837435 w 9517219"/>
                <a:gd name="connsiteY96-804" fmla="*/ 327192 h 3992466"/>
                <a:gd name="connsiteX97-805" fmla="*/ 3381569 w 9517219"/>
                <a:gd name="connsiteY97-806" fmla="*/ 327192 h 3992466"/>
                <a:gd name="connsiteX98-807" fmla="*/ 3217973 w 9517219"/>
                <a:gd name="connsiteY98-808" fmla="*/ 163596 h 3992466"/>
                <a:gd name="connsiteX99-809" fmla="*/ 3381569 w 9517219"/>
                <a:gd name="connsiteY99-810" fmla="*/ 0 h 3992466"/>
                <a:gd name="connsiteX0-811" fmla="*/ 6099207 w 9517219"/>
                <a:gd name="connsiteY0-812" fmla="*/ 3780628 h 3992466"/>
                <a:gd name="connsiteX1-813" fmla="*/ 6099207 w 9517219"/>
                <a:gd name="connsiteY1-814" fmla="*/ 3780629 h 3992466"/>
                <a:gd name="connsiteX2-815" fmla="*/ 6099207 w 9517219"/>
                <a:gd name="connsiteY2-816" fmla="*/ 3780629 h 3992466"/>
                <a:gd name="connsiteX3-817" fmla="*/ 6099207 w 9517219"/>
                <a:gd name="connsiteY3-818" fmla="*/ 3780628 h 3992466"/>
                <a:gd name="connsiteX4-819" fmla="*/ 3381569 w 9517219"/>
                <a:gd name="connsiteY4-820" fmla="*/ 0 h 3992466"/>
                <a:gd name="connsiteX5-821" fmla="*/ 5522861 w 9517219"/>
                <a:gd name="connsiteY5-822" fmla="*/ 0 h 3992466"/>
                <a:gd name="connsiteX6-823" fmla="*/ 5686457 w 9517219"/>
                <a:gd name="connsiteY6-824" fmla="*/ 163596 h 3992466"/>
                <a:gd name="connsiteX7-825" fmla="*/ 5522861 w 9517219"/>
                <a:gd name="connsiteY7-826" fmla="*/ 327192 h 3992466"/>
                <a:gd name="connsiteX8-827" fmla="*/ 5034043 w 9517219"/>
                <a:gd name="connsiteY8-828" fmla="*/ 327192 h 3992466"/>
                <a:gd name="connsiteX9-829" fmla="*/ 5005050 w 9517219"/>
                <a:gd name="connsiteY9-830" fmla="*/ 333046 h 3992466"/>
                <a:gd name="connsiteX10-831" fmla="*/ 4913696 w 9517219"/>
                <a:gd name="connsiteY10-832" fmla="*/ 470867 h 3992466"/>
                <a:gd name="connsiteX11-833" fmla="*/ 4957506 w 9517219"/>
                <a:gd name="connsiteY11-834" fmla="*/ 576634 h 3992466"/>
                <a:gd name="connsiteX12-835" fmla="*/ 4995199 w 9517219"/>
                <a:gd name="connsiteY12-836" fmla="*/ 602047 h 3992466"/>
                <a:gd name="connsiteX13-837" fmla="*/ 7209354 w 9517219"/>
                <a:gd name="connsiteY13-838" fmla="*/ 602047 h 3992466"/>
                <a:gd name="connsiteX14-839" fmla="*/ 7372950 w 9517219"/>
                <a:gd name="connsiteY14-840" fmla="*/ 765643 h 3992466"/>
                <a:gd name="connsiteX15-841" fmla="*/ 7209354 w 9517219"/>
                <a:gd name="connsiteY15-842" fmla="*/ 929239 h 3992466"/>
                <a:gd name="connsiteX16-843" fmla="*/ 5356511 w 9517219"/>
                <a:gd name="connsiteY16-844" fmla="*/ 929239 h 3992466"/>
                <a:gd name="connsiteX17-845" fmla="*/ 5339059 w 9517219"/>
                <a:gd name="connsiteY17-846" fmla="*/ 932762 h 3992466"/>
                <a:gd name="connsiteX18-847" fmla="*/ 5247705 w 9517219"/>
                <a:gd name="connsiteY18-848" fmla="*/ 1070584 h 3992466"/>
                <a:gd name="connsiteX19-849" fmla="*/ 5339059 w 9517219"/>
                <a:gd name="connsiteY19-850" fmla="*/ 1208406 h 3992466"/>
                <a:gd name="connsiteX20-851" fmla="*/ 5386899 w 9517219"/>
                <a:gd name="connsiteY20-852" fmla="*/ 1218064 h 3992466"/>
                <a:gd name="connsiteX21-853" fmla="*/ 6227277 w 9517219"/>
                <a:gd name="connsiteY21-854" fmla="*/ 1218064 h 3992466"/>
                <a:gd name="connsiteX22-855" fmla="*/ 6439300 w 9517219"/>
                <a:gd name="connsiteY22-856" fmla="*/ 1430087 h 3992466"/>
                <a:gd name="connsiteX23-857" fmla="*/ 6227277 w 9517219"/>
                <a:gd name="connsiteY23-858" fmla="*/ 1642110 h 3992466"/>
                <a:gd name="connsiteX24-859" fmla="*/ 5441631 w 9517219"/>
                <a:gd name="connsiteY24-860" fmla="*/ 1642110 h 3992466"/>
                <a:gd name="connsiteX25-861" fmla="*/ 5397280 w 9517219"/>
                <a:gd name="connsiteY25-862" fmla="*/ 1644206 h 3992466"/>
                <a:gd name="connsiteX26-863" fmla="*/ 5247704 w 9517219"/>
                <a:gd name="connsiteY26-864" fmla="*/ 1793782 h 3992466"/>
                <a:gd name="connsiteX27-865" fmla="*/ 5339058 w 9517219"/>
                <a:gd name="connsiteY27-866" fmla="*/ 1931604 h 3992466"/>
                <a:gd name="connsiteX28-867" fmla="*/ 5386898 w 9517219"/>
                <a:gd name="connsiteY28-868" fmla="*/ 1941262 h 3992466"/>
                <a:gd name="connsiteX29-869" fmla="*/ 8694084 w 9517219"/>
                <a:gd name="connsiteY29-870" fmla="*/ 1941262 h 3992466"/>
                <a:gd name="connsiteX30-871" fmla="*/ 8906107 w 9517219"/>
                <a:gd name="connsiteY30-872" fmla="*/ 2153285 h 3992466"/>
                <a:gd name="connsiteX31-873" fmla="*/ 8694084 w 9517219"/>
                <a:gd name="connsiteY31-874" fmla="*/ 2365308 h 3992466"/>
                <a:gd name="connsiteX32-875" fmla="*/ 7461677 w 9517219"/>
                <a:gd name="connsiteY32-876" fmla="*/ 2365308 h 3992466"/>
                <a:gd name="connsiteX33-877" fmla="*/ 7394326 w 9517219"/>
                <a:gd name="connsiteY33-878" fmla="*/ 2410717 h 3992466"/>
                <a:gd name="connsiteX34-879" fmla="*/ 7332226 w 9517219"/>
                <a:gd name="connsiteY34-880" fmla="*/ 2560640 h 3992466"/>
                <a:gd name="connsiteX35-881" fmla="*/ 7394326 w 9517219"/>
                <a:gd name="connsiteY35-882" fmla="*/ 2710563 h 3992466"/>
                <a:gd name="connsiteX36-883" fmla="*/ 7439859 w 9517219"/>
                <a:gd name="connsiteY36-884" fmla="*/ 2741262 h 3992466"/>
                <a:gd name="connsiteX37-885" fmla="*/ 9305196 w 9517219"/>
                <a:gd name="connsiteY37-886" fmla="*/ 2741262 h 3992466"/>
                <a:gd name="connsiteX38-887" fmla="*/ 9517219 w 9517219"/>
                <a:gd name="connsiteY38-888" fmla="*/ 2953285 h 3992466"/>
                <a:gd name="connsiteX39-889" fmla="*/ 9305196 w 9517219"/>
                <a:gd name="connsiteY39-890" fmla="*/ 3165308 h 3992466"/>
                <a:gd name="connsiteX40-891" fmla="*/ 8612841 w 9517219"/>
                <a:gd name="connsiteY40-892" fmla="*/ 3165308 h 3992466"/>
                <a:gd name="connsiteX41-893" fmla="*/ 8566326 w 9517219"/>
                <a:gd name="connsiteY41-894" fmla="*/ 3187670 h 3992466"/>
                <a:gd name="connsiteX42-895" fmla="*/ 8489576 w 9517219"/>
                <a:gd name="connsiteY42-896" fmla="*/ 3280872 h 3992466"/>
                <a:gd name="connsiteX43-897" fmla="*/ 8472929 w 9517219"/>
                <a:gd name="connsiteY43-898" fmla="*/ 3363328 h 3992466"/>
                <a:gd name="connsiteX44-899" fmla="*/ 8489576 w 9517219"/>
                <a:gd name="connsiteY44-900" fmla="*/ 3445784 h 3992466"/>
                <a:gd name="connsiteX45-901" fmla="*/ 8621772 w 9517219"/>
                <a:gd name="connsiteY45-902" fmla="*/ 3565640 h 3992466"/>
                <a:gd name="connsiteX46-903" fmla="*/ 8642619 w 9517219"/>
                <a:gd name="connsiteY46-904" fmla="*/ 3568792 h 3992466"/>
                <a:gd name="connsiteX47-905" fmla="*/ 9189371 w 9517219"/>
                <a:gd name="connsiteY47-906" fmla="*/ 3568792 h 3992466"/>
                <a:gd name="connsiteX48-907" fmla="*/ 9232064 w 9517219"/>
                <a:gd name="connsiteY48-908" fmla="*/ 3573096 h 3992466"/>
                <a:gd name="connsiteX49-909" fmla="*/ 9238727 w 9517219"/>
                <a:gd name="connsiteY49-910" fmla="*/ 3575164 h 3992466"/>
                <a:gd name="connsiteX50-911" fmla="*/ 9239928 w 9517219"/>
                <a:gd name="connsiteY50-912" fmla="*/ 3575537 h 3992466"/>
                <a:gd name="connsiteX51-913" fmla="*/ 9271827 w 9517219"/>
                <a:gd name="connsiteY51-914" fmla="*/ 3585439 h 3992466"/>
                <a:gd name="connsiteX52-915" fmla="*/ 9401208 w 9517219"/>
                <a:gd name="connsiteY52-916" fmla="*/ 3780629 h 3992466"/>
                <a:gd name="connsiteX53-917" fmla="*/ 9401207 w 9517219"/>
                <a:gd name="connsiteY53-918" fmla="*/ 3780629 h 3992466"/>
                <a:gd name="connsiteX54-919" fmla="*/ 9189370 w 9517219"/>
                <a:gd name="connsiteY54-920" fmla="*/ 3992466 h 3992466"/>
                <a:gd name="connsiteX55-921" fmla="*/ 6311044 w 9517219"/>
                <a:gd name="connsiteY55-922" fmla="*/ 3992465 h 3992466"/>
                <a:gd name="connsiteX56-923" fmla="*/ 6115854 w 9517219"/>
                <a:gd name="connsiteY56-924" fmla="*/ 3863084 h 3992466"/>
                <a:gd name="connsiteX57-925" fmla="*/ 6099207 w 9517219"/>
                <a:gd name="connsiteY57-926" fmla="*/ 3780629 h 3992466"/>
                <a:gd name="connsiteX58-927" fmla="*/ 6115854 w 9517219"/>
                <a:gd name="connsiteY58-928" fmla="*/ 3698173 h 3992466"/>
                <a:gd name="connsiteX59-929" fmla="*/ 6311044 w 9517219"/>
                <a:gd name="connsiteY59-930" fmla="*/ 3568792 h 3992466"/>
                <a:gd name="connsiteX60-931" fmla="*/ 6720010 w 9517219"/>
                <a:gd name="connsiteY60-932" fmla="*/ 3568792 h 3992466"/>
                <a:gd name="connsiteX61-933" fmla="*/ 6768790 w 9517219"/>
                <a:gd name="connsiteY61-934" fmla="*/ 3539196 h 3992466"/>
                <a:gd name="connsiteX62-935" fmla="*/ 6845947 w 9517219"/>
                <a:gd name="connsiteY62-936" fmla="*/ 3375589 h 3992466"/>
                <a:gd name="connsiteX63-937" fmla="*/ 6676654 w 9517219"/>
                <a:gd name="connsiteY63-938" fmla="*/ 3167874 h 3992466"/>
                <a:gd name="connsiteX64-939" fmla="*/ 6651205 w 9517219"/>
                <a:gd name="connsiteY64-940" fmla="*/ 3165308 h 3992466"/>
                <a:gd name="connsiteX65-941" fmla="*/ 3289941 w 9517219"/>
                <a:gd name="connsiteY65-942" fmla="*/ 3165308 h 3992466"/>
                <a:gd name="connsiteX66-943" fmla="*/ 3077918 w 9517219"/>
                <a:gd name="connsiteY66-944" fmla="*/ 2953285 h 3992466"/>
                <a:gd name="connsiteX67-945" fmla="*/ 3289941 w 9517219"/>
                <a:gd name="connsiteY67-946" fmla="*/ 2741262 h 3992466"/>
                <a:gd name="connsiteX68-947" fmla="*/ 4078173 w 9517219"/>
                <a:gd name="connsiteY68-948" fmla="*/ 2741262 h 3992466"/>
                <a:gd name="connsiteX69-949" fmla="*/ 4846854 w 9517219"/>
                <a:gd name="connsiteY69-950" fmla="*/ 2741262 h 3992466"/>
                <a:gd name="connsiteX70-951" fmla="*/ 5035879 w 9517219"/>
                <a:gd name="connsiteY70-952" fmla="*/ 2552237 h 3992466"/>
                <a:gd name="connsiteX71-953" fmla="*/ 4884949 w 9517219"/>
                <a:gd name="connsiteY71-954" fmla="*/ 2367052 h 3992466"/>
                <a:gd name="connsiteX72-955" fmla="*/ 4867646 w 9517219"/>
                <a:gd name="connsiteY72-956" fmla="*/ 2365308 h 3992466"/>
                <a:gd name="connsiteX73-957" fmla="*/ 2678829 w 9517219"/>
                <a:gd name="connsiteY73-958" fmla="*/ 2365308 h 3992466"/>
                <a:gd name="connsiteX74-959" fmla="*/ 2466806 w 9517219"/>
                <a:gd name="connsiteY74-960" fmla="*/ 2153285 h 3992466"/>
                <a:gd name="connsiteX75-961" fmla="*/ 2678829 w 9517219"/>
                <a:gd name="connsiteY75-962" fmla="*/ 1941262 h 3992466"/>
                <a:gd name="connsiteX76-963" fmla="*/ 4152596 w 9517219"/>
                <a:gd name="connsiteY76-964" fmla="*/ 1941262 h 3992466"/>
                <a:gd name="connsiteX77-965" fmla="*/ 4200436 w 9517219"/>
                <a:gd name="connsiteY77-966" fmla="*/ 1931604 h 3992466"/>
                <a:gd name="connsiteX78-967" fmla="*/ 4291790 w 9517219"/>
                <a:gd name="connsiteY78-968" fmla="*/ 1793782 h 3992466"/>
                <a:gd name="connsiteX79-969" fmla="*/ 4142214 w 9517219"/>
                <a:gd name="connsiteY79-970" fmla="*/ 1644206 h 3992466"/>
                <a:gd name="connsiteX80-971" fmla="*/ 3970674 w 9517219"/>
                <a:gd name="connsiteY80-972" fmla="*/ 1644206 h 3992466"/>
                <a:gd name="connsiteX81-973" fmla="*/ 212023 w 9517219"/>
                <a:gd name="connsiteY81-974" fmla="*/ 1642110 h 3992466"/>
                <a:gd name="connsiteX82-975" fmla="*/ 0 w 9517219"/>
                <a:gd name="connsiteY82-976" fmla="*/ 1430087 h 3992466"/>
                <a:gd name="connsiteX83-977" fmla="*/ 212023 w 9517219"/>
                <a:gd name="connsiteY83-978" fmla="*/ 1218064 h 3992466"/>
                <a:gd name="connsiteX84-979" fmla="*/ 3510154 w 9517219"/>
                <a:gd name="connsiteY84-980" fmla="*/ 1218064 h 3992466"/>
                <a:gd name="connsiteX85-981" fmla="*/ 3659730 w 9517219"/>
                <a:gd name="connsiteY85-982" fmla="*/ 1068488 h 3992466"/>
                <a:gd name="connsiteX86-983" fmla="*/ 3568376 w 9517219"/>
                <a:gd name="connsiteY86-984" fmla="*/ 930667 h 3992466"/>
                <a:gd name="connsiteX87-985" fmla="*/ 3561306 w 9517219"/>
                <a:gd name="connsiteY87-986" fmla="*/ 929239 h 3992466"/>
                <a:gd name="connsiteX88-987" fmla="*/ 1087620 w 9517219"/>
                <a:gd name="connsiteY88-988" fmla="*/ 929239 h 3992466"/>
                <a:gd name="connsiteX89-989" fmla="*/ 924024 w 9517219"/>
                <a:gd name="connsiteY89-990" fmla="*/ 765643 h 3992466"/>
                <a:gd name="connsiteX90-991" fmla="*/ 1087620 w 9517219"/>
                <a:gd name="connsiteY90-992" fmla="*/ 602047 h 3992466"/>
                <a:gd name="connsiteX91-993" fmla="*/ 3876279 w 9517219"/>
                <a:gd name="connsiteY91-994" fmla="*/ 602047 h 3992466"/>
                <a:gd name="connsiteX92-995" fmla="*/ 3913973 w 9517219"/>
                <a:gd name="connsiteY92-996" fmla="*/ 576634 h 3992466"/>
                <a:gd name="connsiteX93-997" fmla="*/ 3957782 w 9517219"/>
                <a:gd name="connsiteY93-998" fmla="*/ 470867 h 3992466"/>
                <a:gd name="connsiteX94-999" fmla="*/ 3866428 w 9517219"/>
                <a:gd name="connsiteY94-1000" fmla="*/ 333046 h 3992466"/>
                <a:gd name="connsiteX95-1001" fmla="*/ 3837435 w 9517219"/>
                <a:gd name="connsiteY95-1002" fmla="*/ 327192 h 3992466"/>
                <a:gd name="connsiteX96-1003" fmla="*/ 3381569 w 9517219"/>
                <a:gd name="connsiteY96-1004" fmla="*/ 327192 h 3992466"/>
                <a:gd name="connsiteX97-1005" fmla="*/ 3217973 w 9517219"/>
                <a:gd name="connsiteY97-1006" fmla="*/ 163596 h 3992466"/>
                <a:gd name="connsiteX98-1007" fmla="*/ 3381569 w 9517219"/>
                <a:gd name="connsiteY98-1008" fmla="*/ 0 h 3992466"/>
                <a:gd name="connsiteX0-1009" fmla="*/ 6099207 w 9517219"/>
                <a:gd name="connsiteY0-1010" fmla="*/ 3780628 h 3992466"/>
                <a:gd name="connsiteX1-1011" fmla="*/ 6099207 w 9517219"/>
                <a:gd name="connsiteY1-1012" fmla="*/ 3780629 h 3992466"/>
                <a:gd name="connsiteX2-1013" fmla="*/ 6099207 w 9517219"/>
                <a:gd name="connsiteY2-1014" fmla="*/ 3780629 h 3992466"/>
                <a:gd name="connsiteX3-1015" fmla="*/ 6099207 w 9517219"/>
                <a:gd name="connsiteY3-1016" fmla="*/ 3780628 h 3992466"/>
                <a:gd name="connsiteX4-1017" fmla="*/ 3381569 w 9517219"/>
                <a:gd name="connsiteY4-1018" fmla="*/ 0 h 3992466"/>
                <a:gd name="connsiteX5-1019" fmla="*/ 5522861 w 9517219"/>
                <a:gd name="connsiteY5-1020" fmla="*/ 0 h 3992466"/>
                <a:gd name="connsiteX6-1021" fmla="*/ 5686457 w 9517219"/>
                <a:gd name="connsiteY6-1022" fmla="*/ 163596 h 3992466"/>
                <a:gd name="connsiteX7-1023" fmla="*/ 5522861 w 9517219"/>
                <a:gd name="connsiteY7-1024" fmla="*/ 327192 h 3992466"/>
                <a:gd name="connsiteX8-1025" fmla="*/ 5034043 w 9517219"/>
                <a:gd name="connsiteY8-1026" fmla="*/ 327192 h 3992466"/>
                <a:gd name="connsiteX9-1027" fmla="*/ 5005050 w 9517219"/>
                <a:gd name="connsiteY9-1028" fmla="*/ 333046 h 3992466"/>
                <a:gd name="connsiteX10-1029" fmla="*/ 4913696 w 9517219"/>
                <a:gd name="connsiteY10-1030" fmla="*/ 470867 h 3992466"/>
                <a:gd name="connsiteX11-1031" fmla="*/ 4957506 w 9517219"/>
                <a:gd name="connsiteY11-1032" fmla="*/ 576634 h 3992466"/>
                <a:gd name="connsiteX12-1033" fmla="*/ 4995199 w 9517219"/>
                <a:gd name="connsiteY12-1034" fmla="*/ 602047 h 3992466"/>
                <a:gd name="connsiteX13-1035" fmla="*/ 7209354 w 9517219"/>
                <a:gd name="connsiteY13-1036" fmla="*/ 602047 h 3992466"/>
                <a:gd name="connsiteX14-1037" fmla="*/ 7372950 w 9517219"/>
                <a:gd name="connsiteY14-1038" fmla="*/ 765643 h 3992466"/>
                <a:gd name="connsiteX15-1039" fmla="*/ 7209354 w 9517219"/>
                <a:gd name="connsiteY15-1040" fmla="*/ 929239 h 3992466"/>
                <a:gd name="connsiteX16-1041" fmla="*/ 5356511 w 9517219"/>
                <a:gd name="connsiteY16-1042" fmla="*/ 929239 h 3992466"/>
                <a:gd name="connsiteX17-1043" fmla="*/ 5339059 w 9517219"/>
                <a:gd name="connsiteY17-1044" fmla="*/ 932762 h 3992466"/>
                <a:gd name="connsiteX18-1045" fmla="*/ 5247705 w 9517219"/>
                <a:gd name="connsiteY18-1046" fmla="*/ 1070584 h 3992466"/>
                <a:gd name="connsiteX19-1047" fmla="*/ 5339059 w 9517219"/>
                <a:gd name="connsiteY19-1048" fmla="*/ 1208406 h 3992466"/>
                <a:gd name="connsiteX20-1049" fmla="*/ 5386899 w 9517219"/>
                <a:gd name="connsiteY20-1050" fmla="*/ 1218064 h 3992466"/>
                <a:gd name="connsiteX21-1051" fmla="*/ 6227277 w 9517219"/>
                <a:gd name="connsiteY21-1052" fmla="*/ 1218064 h 3992466"/>
                <a:gd name="connsiteX22-1053" fmla="*/ 6439300 w 9517219"/>
                <a:gd name="connsiteY22-1054" fmla="*/ 1430087 h 3992466"/>
                <a:gd name="connsiteX23-1055" fmla="*/ 6227277 w 9517219"/>
                <a:gd name="connsiteY23-1056" fmla="*/ 1642110 h 3992466"/>
                <a:gd name="connsiteX24-1057" fmla="*/ 5441631 w 9517219"/>
                <a:gd name="connsiteY24-1058" fmla="*/ 1642110 h 3992466"/>
                <a:gd name="connsiteX25-1059" fmla="*/ 5397280 w 9517219"/>
                <a:gd name="connsiteY25-1060" fmla="*/ 1644206 h 3992466"/>
                <a:gd name="connsiteX26-1061" fmla="*/ 5247704 w 9517219"/>
                <a:gd name="connsiteY26-1062" fmla="*/ 1793782 h 3992466"/>
                <a:gd name="connsiteX27-1063" fmla="*/ 5339058 w 9517219"/>
                <a:gd name="connsiteY27-1064" fmla="*/ 1931604 h 3992466"/>
                <a:gd name="connsiteX28-1065" fmla="*/ 5386898 w 9517219"/>
                <a:gd name="connsiteY28-1066" fmla="*/ 1941262 h 3992466"/>
                <a:gd name="connsiteX29-1067" fmla="*/ 8694084 w 9517219"/>
                <a:gd name="connsiteY29-1068" fmla="*/ 1941262 h 3992466"/>
                <a:gd name="connsiteX30-1069" fmla="*/ 8906107 w 9517219"/>
                <a:gd name="connsiteY30-1070" fmla="*/ 2153285 h 3992466"/>
                <a:gd name="connsiteX31-1071" fmla="*/ 8694084 w 9517219"/>
                <a:gd name="connsiteY31-1072" fmla="*/ 2365308 h 3992466"/>
                <a:gd name="connsiteX32-1073" fmla="*/ 7461677 w 9517219"/>
                <a:gd name="connsiteY32-1074" fmla="*/ 2365308 h 3992466"/>
                <a:gd name="connsiteX33-1075" fmla="*/ 7394326 w 9517219"/>
                <a:gd name="connsiteY33-1076" fmla="*/ 2410717 h 3992466"/>
                <a:gd name="connsiteX34-1077" fmla="*/ 7332226 w 9517219"/>
                <a:gd name="connsiteY34-1078" fmla="*/ 2560640 h 3992466"/>
                <a:gd name="connsiteX35-1079" fmla="*/ 7394326 w 9517219"/>
                <a:gd name="connsiteY35-1080" fmla="*/ 2710563 h 3992466"/>
                <a:gd name="connsiteX36-1081" fmla="*/ 7439859 w 9517219"/>
                <a:gd name="connsiteY36-1082" fmla="*/ 2741262 h 3992466"/>
                <a:gd name="connsiteX37-1083" fmla="*/ 9305196 w 9517219"/>
                <a:gd name="connsiteY37-1084" fmla="*/ 2741262 h 3992466"/>
                <a:gd name="connsiteX38-1085" fmla="*/ 9517219 w 9517219"/>
                <a:gd name="connsiteY38-1086" fmla="*/ 2953285 h 3992466"/>
                <a:gd name="connsiteX39-1087" fmla="*/ 9305196 w 9517219"/>
                <a:gd name="connsiteY39-1088" fmla="*/ 3165308 h 3992466"/>
                <a:gd name="connsiteX40-1089" fmla="*/ 8612841 w 9517219"/>
                <a:gd name="connsiteY40-1090" fmla="*/ 3165308 h 3992466"/>
                <a:gd name="connsiteX41-1091" fmla="*/ 8566326 w 9517219"/>
                <a:gd name="connsiteY41-1092" fmla="*/ 3187670 h 3992466"/>
                <a:gd name="connsiteX42-1093" fmla="*/ 8489576 w 9517219"/>
                <a:gd name="connsiteY42-1094" fmla="*/ 3280872 h 3992466"/>
                <a:gd name="connsiteX43-1095" fmla="*/ 8472929 w 9517219"/>
                <a:gd name="connsiteY43-1096" fmla="*/ 3363328 h 3992466"/>
                <a:gd name="connsiteX44-1097" fmla="*/ 8489576 w 9517219"/>
                <a:gd name="connsiteY44-1098" fmla="*/ 3445784 h 3992466"/>
                <a:gd name="connsiteX45-1099" fmla="*/ 8621772 w 9517219"/>
                <a:gd name="connsiteY45-1100" fmla="*/ 3565640 h 3992466"/>
                <a:gd name="connsiteX46-1101" fmla="*/ 8642619 w 9517219"/>
                <a:gd name="connsiteY46-1102" fmla="*/ 3568792 h 3992466"/>
                <a:gd name="connsiteX47-1103" fmla="*/ 9189371 w 9517219"/>
                <a:gd name="connsiteY47-1104" fmla="*/ 3568792 h 3992466"/>
                <a:gd name="connsiteX48-1105" fmla="*/ 9232064 w 9517219"/>
                <a:gd name="connsiteY48-1106" fmla="*/ 3573096 h 3992466"/>
                <a:gd name="connsiteX49-1107" fmla="*/ 9238727 w 9517219"/>
                <a:gd name="connsiteY49-1108" fmla="*/ 3575164 h 3992466"/>
                <a:gd name="connsiteX50-1109" fmla="*/ 9239928 w 9517219"/>
                <a:gd name="connsiteY50-1110" fmla="*/ 3575537 h 3992466"/>
                <a:gd name="connsiteX51-1111" fmla="*/ 9271827 w 9517219"/>
                <a:gd name="connsiteY51-1112" fmla="*/ 3585439 h 3992466"/>
                <a:gd name="connsiteX52-1113" fmla="*/ 9401208 w 9517219"/>
                <a:gd name="connsiteY52-1114" fmla="*/ 3780629 h 3992466"/>
                <a:gd name="connsiteX53-1115" fmla="*/ 9401207 w 9517219"/>
                <a:gd name="connsiteY53-1116" fmla="*/ 3780629 h 3992466"/>
                <a:gd name="connsiteX54-1117" fmla="*/ 9189370 w 9517219"/>
                <a:gd name="connsiteY54-1118" fmla="*/ 3992466 h 3992466"/>
                <a:gd name="connsiteX55-1119" fmla="*/ 6311044 w 9517219"/>
                <a:gd name="connsiteY55-1120" fmla="*/ 3992465 h 3992466"/>
                <a:gd name="connsiteX56-1121" fmla="*/ 6115854 w 9517219"/>
                <a:gd name="connsiteY56-1122" fmla="*/ 3863084 h 3992466"/>
                <a:gd name="connsiteX57-1123" fmla="*/ 6115854 w 9517219"/>
                <a:gd name="connsiteY57-1124" fmla="*/ 3698173 h 3992466"/>
                <a:gd name="connsiteX58-1125" fmla="*/ 6311044 w 9517219"/>
                <a:gd name="connsiteY58-1126" fmla="*/ 3568792 h 3992466"/>
                <a:gd name="connsiteX59-1127" fmla="*/ 6720010 w 9517219"/>
                <a:gd name="connsiteY59-1128" fmla="*/ 3568792 h 3992466"/>
                <a:gd name="connsiteX60-1129" fmla="*/ 6768790 w 9517219"/>
                <a:gd name="connsiteY60-1130" fmla="*/ 3539196 h 3992466"/>
                <a:gd name="connsiteX61-1131" fmla="*/ 6845947 w 9517219"/>
                <a:gd name="connsiteY61-1132" fmla="*/ 3375589 h 3992466"/>
                <a:gd name="connsiteX62-1133" fmla="*/ 6676654 w 9517219"/>
                <a:gd name="connsiteY62-1134" fmla="*/ 3167874 h 3992466"/>
                <a:gd name="connsiteX63-1135" fmla="*/ 6651205 w 9517219"/>
                <a:gd name="connsiteY63-1136" fmla="*/ 3165308 h 3992466"/>
                <a:gd name="connsiteX64-1137" fmla="*/ 3289941 w 9517219"/>
                <a:gd name="connsiteY64-1138" fmla="*/ 3165308 h 3992466"/>
                <a:gd name="connsiteX65-1139" fmla="*/ 3077918 w 9517219"/>
                <a:gd name="connsiteY65-1140" fmla="*/ 2953285 h 3992466"/>
                <a:gd name="connsiteX66-1141" fmla="*/ 3289941 w 9517219"/>
                <a:gd name="connsiteY66-1142" fmla="*/ 2741262 h 3992466"/>
                <a:gd name="connsiteX67-1143" fmla="*/ 4078173 w 9517219"/>
                <a:gd name="connsiteY67-1144" fmla="*/ 2741262 h 3992466"/>
                <a:gd name="connsiteX68-1145" fmla="*/ 4846854 w 9517219"/>
                <a:gd name="connsiteY68-1146" fmla="*/ 2741262 h 3992466"/>
                <a:gd name="connsiteX69-1147" fmla="*/ 5035879 w 9517219"/>
                <a:gd name="connsiteY69-1148" fmla="*/ 2552237 h 3992466"/>
                <a:gd name="connsiteX70-1149" fmla="*/ 4884949 w 9517219"/>
                <a:gd name="connsiteY70-1150" fmla="*/ 2367052 h 3992466"/>
                <a:gd name="connsiteX71-1151" fmla="*/ 4867646 w 9517219"/>
                <a:gd name="connsiteY71-1152" fmla="*/ 2365308 h 3992466"/>
                <a:gd name="connsiteX72-1153" fmla="*/ 2678829 w 9517219"/>
                <a:gd name="connsiteY72-1154" fmla="*/ 2365308 h 3992466"/>
                <a:gd name="connsiteX73-1155" fmla="*/ 2466806 w 9517219"/>
                <a:gd name="connsiteY73-1156" fmla="*/ 2153285 h 3992466"/>
                <a:gd name="connsiteX74-1157" fmla="*/ 2678829 w 9517219"/>
                <a:gd name="connsiteY74-1158" fmla="*/ 1941262 h 3992466"/>
                <a:gd name="connsiteX75-1159" fmla="*/ 4152596 w 9517219"/>
                <a:gd name="connsiteY75-1160" fmla="*/ 1941262 h 3992466"/>
                <a:gd name="connsiteX76-1161" fmla="*/ 4200436 w 9517219"/>
                <a:gd name="connsiteY76-1162" fmla="*/ 1931604 h 3992466"/>
                <a:gd name="connsiteX77-1163" fmla="*/ 4291790 w 9517219"/>
                <a:gd name="connsiteY77-1164" fmla="*/ 1793782 h 3992466"/>
                <a:gd name="connsiteX78-1165" fmla="*/ 4142214 w 9517219"/>
                <a:gd name="connsiteY78-1166" fmla="*/ 1644206 h 3992466"/>
                <a:gd name="connsiteX79-1167" fmla="*/ 3970674 w 9517219"/>
                <a:gd name="connsiteY79-1168" fmla="*/ 1644206 h 3992466"/>
                <a:gd name="connsiteX80-1169" fmla="*/ 212023 w 9517219"/>
                <a:gd name="connsiteY80-1170" fmla="*/ 1642110 h 3992466"/>
                <a:gd name="connsiteX81-1171" fmla="*/ 0 w 9517219"/>
                <a:gd name="connsiteY81-1172" fmla="*/ 1430087 h 3992466"/>
                <a:gd name="connsiteX82-1173" fmla="*/ 212023 w 9517219"/>
                <a:gd name="connsiteY82-1174" fmla="*/ 1218064 h 3992466"/>
                <a:gd name="connsiteX83-1175" fmla="*/ 3510154 w 9517219"/>
                <a:gd name="connsiteY83-1176" fmla="*/ 1218064 h 3992466"/>
                <a:gd name="connsiteX84-1177" fmla="*/ 3659730 w 9517219"/>
                <a:gd name="connsiteY84-1178" fmla="*/ 1068488 h 3992466"/>
                <a:gd name="connsiteX85-1179" fmla="*/ 3568376 w 9517219"/>
                <a:gd name="connsiteY85-1180" fmla="*/ 930667 h 3992466"/>
                <a:gd name="connsiteX86-1181" fmla="*/ 3561306 w 9517219"/>
                <a:gd name="connsiteY86-1182" fmla="*/ 929239 h 3992466"/>
                <a:gd name="connsiteX87-1183" fmla="*/ 1087620 w 9517219"/>
                <a:gd name="connsiteY87-1184" fmla="*/ 929239 h 3992466"/>
                <a:gd name="connsiteX88-1185" fmla="*/ 924024 w 9517219"/>
                <a:gd name="connsiteY88-1186" fmla="*/ 765643 h 3992466"/>
                <a:gd name="connsiteX89-1187" fmla="*/ 1087620 w 9517219"/>
                <a:gd name="connsiteY89-1188" fmla="*/ 602047 h 3992466"/>
                <a:gd name="connsiteX90-1189" fmla="*/ 3876279 w 9517219"/>
                <a:gd name="connsiteY90-1190" fmla="*/ 602047 h 3992466"/>
                <a:gd name="connsiteX91-1191" fmla="*/ 3913973 w 9517219"/>
                <a:gd name="connsiteY91-1192" fmla="*/ 576634 h 3992466"/>
                <a:gd name="connsiteX92-1193" fmla="*/ 3957782 w 9517219"/>
                <a:gd name="connsiteY92-1194" fmla="*/ 470867 h 3992466"/>
                <a:gd name="connsiteX93-1195" fmla="*/ 3866428 w 9517219"/>
                <a:gd name="connsiteY93-1196" fmla="*/ 333046 h 3992466"/>
                <a:gd name="connsiteX94-1197" fmla="*/ 3837435 w 9517219"/>
                <a:gd name="connsiteY94-1198" fmla="*/ 327192 h 3992466"/>
                <a:gd name="connsiteX95-1199" fmla="*/ 3381569 w 9517219"/>
                <a:gd name="connsiteY95-1200" fmla="*/ 327192 h 3992466"/>
                <a:gd name="connsiteX96-1201" fmla="*/ 3217973 w 9517219"/>
                <a:gd name="connsiteY96-1202" fmla="*/ 163596 h 3992466"/>
                <a:gd name="connsiteX97-1203" fmla="*/ 3381569 w 9517219"/>
                <a:gd name="connsiteY97-1204" fmla="*/ 0 h 3992466"/>
                <a:gd name="connsiteX0-1205" fmla="*/ 6099207 w 9517219"/>
                <a:gd name="connsiteY0-1206" fmla="*/ 3780629 h 3992466"/>
                <a:gd name="connsiteX1-1207" fmla="*/ 6099207 w 9517219"/>
                <a:gd name="connsiteY1-1208" fmla="*/ 3780629 h 3992466"/>
                <a:gd name="connsiteX2-1209" fmla="*/ 6099207 w 9517219"/>
                <a:gd name="connsiteY2-1210" fmla="*/ 3780629 h 3992466"/>
                <a:gd name="connsiteX3-1211" fmla="*/ 3381569 w 9517219"/>
                <a:gd name="connsiteY3-1212" fmla="*/ 0 h 3992466"/>
                <a:gd name="connsiteX4-1213" fmla="*/ 5522861 w 9517219"/>
                <a:gd name="connsiteY4-1214" fmla="*/ 0 h 3992466"/>
                <a:gd name="connsiteX5-1215" fmla="*/ 5686457 w 9517219"/>
                <a:gd name="connsiteY5-1216" fmla="*/ 163596 h 3992466"/>
                <a:gd name="connsiteX6-1217" fmla="*/ 5522861 w 9517219"/>
                <a:gd name="connsiteY6-1218" fmla="*/ 327192 h 3992466"/>
                <a:gd name="connsiteX7-1219" fmla="*/ 5034043 w 9517219"/>
                <a:gd name="connsiteY7-1220" fmla="*/ 327192 h 3992466"/>
                <a:gd name="connsiteX8-1221" fmla="*/ 5005050 w 9517219"/>
                <a:gd name="connsiteY8-1222" fmla="*/ 333046 h 3992466"/>
                <a:gd name="connsiteX9-1223" fmla="*/ 4913696 w 9517219"/>
                <a:gd name="connsiteY9-1224" fmla="*/ 470867 h 3992466"/>
                <a:gd name="connsiteX10-1225" fmla="*/ 4957506 w 9517219"/>
                <a:gd name="connsiteY10-1226" fmla="*/ 576634 h 3992466"/>
                <a:gd name="connsiteX11-1227" fmla="*/ 4995199 w 9517219"/>
                <a:gd name="connsiteY11-1228" fmla="*/ 602047 h 3992466"/>
                <a:gd name="connsiteX12-1229" fmla="*/ 7209354 w 9517219"/>
                <a:gd name="connsiteY12-1230" fmla="*/ 602047 h 3992466"/>
                <a:gd name="connsiteX13-1231" fmla="*/ 7372950 w 9517219"/>
                <a:gd name="connsiteY13-1232" fmla="*/ 765643 h 3992466"/>
                <a:gd name="connsiteX14-1233" fmla="*/ 7209354 w 9517219"/>
                <a:gd name="connsiteY14-1234" fmla="*/ 929239 h 3992466"/>
                <a:gd name="connsiteX15-1235" fmla="*/ 5356511 w 9517219"/>
                <a:gd name="connsiteY15-1236" fmla="*/ 929239 h 3992466"/>
                <a:gd name="connsiteX16-1237" fmla="*/ 5339059 w 9517219"/>
                <a:gd name="connsiteY16-1238" fmla="*/ 932762 h 3992466"/>
                <a:gd name="connsiteX17-1239" fmla="*/ 5247705 w 9517219"/>
                <a:gd name="connsiteY17-1240" fmla="*/ 1070584 h 3992466"/>
                <a:gd name="connsiteX18-1241" fmla="*/ 5339059 w 9517219"/>
                <a:gd name="connsiteY18-1242" fmla="*/ 1208406 h 3992466"/>
                <a:gd name="connsiteX19-1243" fmla="*/ 5386899 w 9517219"/>
                <a:gd name="connsiteY19-1244" fmla="*/ 1218064 h 3992466"/>
                <a:gd name="connsiteX20-1245" fmla="*/ 6227277 w 9517219"/>
                <a:gd name="connsiteY20-1246" fmla="*/ 1218064 h 3992466"/>
                <a:gd name="connsiteX21-1247" fmla="*/ 6439300 w 9517219"/>
                <a:gd name="connsiteY21-1248" fmla="*/ 1430087 h 3992466"/>
                <a:gd name="connsiteX22-1249" fmla="*/ 6227277 w 9517219"/>
                <a:gd name="connsiteY22-1250" fmla="*/ 1642110 h 3992466"/>
                <a:gd name="connsiteX23-1251" fmla="*/ 5441631 w 9517219"/>
                <a:gd name="connsiteY23-1252" fmla="*/ 1642110 h 3992466"/>
                <a:gd name="connsiteX24-1253" fmla="*/ 5397280 w 9517219"/>
                <a:gd name="connsiteY24-1254" fmla="*/ 1644206 h 3992466"/>
                <a:gd name="connsiteX25-1255" fmla="*/ 5247704 w 9517219"/>
                <a:gd name="connsiteY25-1256" fmla="*/ 1793782 h 3992466"/>
                <a:gd name="connsiteX26-1257" fmla="*/ 5339058 w 9517219"/>
                <a:gd name="connsiteY26-1258" fmla="*/ 1931604 h 3992466"/>
                <a:gd name="connsiteX27-1259" fmla="*/ 5386898 w 9517219"/>
                <a:gd name="connsiteY27-1260" fmla="*/ 1941262 h 3992466"/>
                <a:gd name="connsiteX28-1261" fmla="*/ 8694084 w 9517219"/>
                <a:gd name="connsiteY28-1262" fmla="*/ 1941262 h 3992466"/>
                <a:gd name="connsiteX29-1263" fmla="*/ 8906107 w 9517219"/>
                <a:gd name="connsiteY29-1264" fmla="*/ 2153285 h 3992466"/>
                <a:gd name="connsiteX30-1265" fmla="*/ 8694084 w 9517219"/>
                <a:gd name="connsiteY30-1266" fmla="*/ 2365308 h 3992466"/>
                <a:gd name="connsiteX31-1267" fmla="*/ 7461677 w 9517219"/>
                <a:gd name="connsiteY31-1268" fmla="*/ 2365308 h 3992466"/>
                <a:gd name="connsiteX32-1269" fmla="*/ 7394326 w 9517219"/>
                <a:gd name="connsiteY32-1270" fmla="*/ 2410717 h 3992466"/>
                <a:gd name="connsiteX33-1271" fmla="*/ 7332226 w 9517219"/>
                <a:gd name="connsiteY33-1272" fmla="*/ 2560640 h 3992466"/>
                <a:gd name="connsiteX34-1273" fmla="*/ 7394326 w 9517219"/>
                <a:gd name="connsiteY34-1274" fmla="*/ 2710563 h 3992466"/>
                <a:gd name="connsiteX35-1275" fmla="*/ 7439859 w 9517219"/>
                <a:gd name="connsiteY35-1276" fmla="*/ 2741262 h 3992466"/>
                <a:gd name="connsiteX36-1277" fmla="*/ 9305196 w 9517219"/>
                <a:gd name="connsiteY36-1278" fmla="*/ 2741262 h 3992466"/>
                <a:gd name="connsiteX37-1279" fmla="*/ 9517219 w 9517219"/>
                <a:gd name="connsiteY37-1280" fmla="*/ 2953285 h 3992466"/>
                <a:gd name="connsiteX38-1281" fmla="*/ 9305196 w 9517219"/>
                <a:gd name="connsiteY38-1282" fmla="*/ 3165308 h 3992466"/>
                <a:gd name="connsiteX39-1283" fmla="*/ 8612841 w 9517219"/>
                <a:gd name="connsiteY39-1284" fmla="*/ 3165308 h 3992466"/>
                <a:gd name="connsiteX40-1285" fmla="*/ 8566326 w 9517219"/>
                <a:gd name="connsiteY40-1286" fmla="*/ 3187670 h 3992466"/>
                <a:gd name="connsiteX41-1287" fmla="*/ 8489576 w 9517219"/>
                <a:gd name="connsiteY41-1288" fmla="*/ 3280872 h 3992466"/>
                <a:gd name="connsiteX42-1289" fmla="*/ 8472929 w 9517219"/>
                <a:gd name="connsiteY42-1290" fmla="*/ 3363328 h 3992466"/>
                <a:gd name="connsiteX43-1291" fmla="*/ 8489576 w 9517219"/>
                <a:gd name="connsiteY43-1292" fmla="*/ 3445784 h 3992466"/>
                <a:gd name="connsiteX44-1293" fmla="*/ 8621772 w 9517219"/>
                <a:gd name="connsiteY44-1294" fmla="*/ 3565640 h 3992466"/>
                <a:gd name="connsiteX45-1295" fmla="*/ 8642619 w 9517219"/>
                <a:gd name="connsiteY45-1296" fmla="*/ 3568792 h 3992466"/>
                <a:gd name="connsiteX46-1297" fmla="*/ 9189371 w 9517219"/>
                <a:gd name="connsiteY46-1298" fmla="*/ 3568792 h 3992466"/>
                <a:gd name="connsiteX47-1299" fmla="*/ 9232064 w 9517219"/>
                <a:gd name="connsiteY47-1300" fmla="*/ 3573096 h 3992466"/>
                <a:gd name="connsiteX48-1301" fmla="*/ 9238727 w 9517219"/>
                <a:gd name="connsiteY48-1302" fmla="*/ 3575164 h 3992466"/>
                <a:gd name="connsiteX49-1303" fmla="*/ 9239928 w 9517219"/>
                <a:gd name="connsiteY49-1304" fmla="*/ 3575537 h 3992466"/>
                <a:gd name="connsiteX50-1305" fmla="*/ 9271827 w 9517219"/>
                <a:gd name="connsiteY50-1306" fmla="*/ 3585439 h 3992466"/>
                <a:gd name="connsiteX51-1307" fmla="*/ 9401208 w 9517219"/>
                <a:gd name="connsiteY51-1308" fmla="*/ 3780629 h 3992466"/>
                <a:gd name="connsiteX52-1309" fmla="*/ 9401207 w 9517219"/>
                <a:gd name="connsiteY52-1310" fmla="*/ 3780629 h 3992466"/>
                <a:gd name="connsiteX53-1311" fmla="*/ 9189370 w 9517219"/>
                <a:gd name="connsiteY53-1312" fmla="*/ 3992466 h 3992466"/>
                <a:gd name="connsiteX54-1313" fmla="*/ 6311044 w 9517219"/>
                <a:gd name="connsiteY54-1314" fmla="*/ 3992465 h 3992466"/>
                <a:gd name="connsiteX55-1315" fmla="*/ 6115854 w 9517219"/>
                <a:gd name="connsiteY55-1316" fmla="*/ 3863084 h 3992466"/>
                <a:gd name="connsiteX56-1317" fmla="*/ 6115854 w 9517219"/>
                <a:gd name="connsiteY56-1318" fmla="*/ 3698173 h 3992466"/>
                <a:gd name="connsiteX57-1319" fmla="*/ 6311044 w 9517219"/>
                <a:gd name="connsiteY57-1320" fmla="*/ 3568792 h 3992466"/>
                <a:gd name="connsiteX58-1321" fmla="*/ 6720010 w 9517219"/>
                <a:gd name="connsiteY58-1322" fmla="*/ 3568792 h 3992466"/>
                <a:gd name="connsiteX59-1323" fmla="*/ 6768790 w 9517219"/>
                <a:gd name="connsiteY59-1324" fmla="*/ 3539196 h 3992466"/>
                <a:gd name="connsiteX60-1325" fmla="*/ 6845947 w 9517219"/>
                <a:gd name="connsiteY60-1326" fmla="*/ 3375589 h 3992466"/>
                <a:gd name="connsiteX61-1327" fmla="*/ 6676654 w 9517219"/>
                <a:gd name="connsiteY61-1328" fmla="*/ 3167874 h 3992466"/>
                <a:gd name="connsiteX62-1329" fmla="*/ 6651205 w 9517219"/>
                <a:gd name="connsiteY62-1330" fmla="*/ 3165308 h 3992466"/>
                <a:gd name="connsiteX63-1331" fmla="*/ 3289941 w 9517219"/>
                <a:gd name="connsiteY63-1332" fmla="*/ 3165308 h 3992466"/>
                <a:gd name="connsiteX64-1333" fmla="*/ 3077918 w 9517219"/>
                <a:gd name="connsiteY64-1334" fmla="*/ 2953285 h 3992466"/>
                <a:gd name="connsiteX65-1335" fmla="*/ 3289941 w 9517219"/>
                <a:gd name="connsiteY65-1336" fmla="*/ 2741262 h 3992466"/>
                <a:gd name="connsiteX66-1337" fmla="*/ 4078173 w 9517219"/>
                <a:gd name="connsiteY66-1338" fmla="*/ 2741262 h 3992466"/>
                <a:gd name="connsiteX67-1339" fmla="*/ 4846854 w 9517219"/>
                <a:gd name="connsiteY67-1340" fmla="*/ 2741262 h 3992466"/>
                <a:gd name="connsiteX68-1341" fmla="*/ 5035879 w 9517219"/>
                <a:gd name="connsiteY68-1342" fmla="*/ 2552237 h 3992466"/>
                <a:gd name="connsiteX69-1343" fmla="*/ 4884949 w 9517219"/>
                <a:gd name="connsiteY69-1344" fmla="*/ 2367052 h 3992466"/>
                <a:gd name="connsiteX70-1345" fmla="*/ 4867646 w 9517219"/>
                <a:gd name="connsiteY70-1346" fmla="*/ 2365308 h 3992466"/>
                <a:gd name="connsiteX71-1347" fmla="*/ 2678829 w 9517219"/>
                <a:gd name="connsiteY71-1348" fmla="*/ 2365308 h 3992466"/>
                <a:gd name="connsiteX72-1349" fmla="*/ 2466806 w 9517219"/>
                <a:gd name="connsiteY72-1350" fmla="*/ 2153285 h 3992466"/>
                <a:gd name="connsiteX73-1351" fmla="*/ 2678829 w 9517219"/>
                <a:gd name="connsiteY73-1352" fmla="*/ 1941262 h 3992466"/>
                <a:gd name="connsiteX74-1353" fmla="*/ 4152596 w 9517219"/>
                <a:gd name="connsiteY74-1354" fmla="*/ 1941262 h 3992466"/>
                <a:gd name="connsiteX75-1355" fmla="*/ 4200436 w 9517219"/>
                <a:gd name="connsiteY75-1356" fmla="*/ 1931604 h 3992466"/>
                <a:gd name="connsiteX76-1357" fmla="*/ 4291790 w 9517219"/>
                <a:gd name="connsiteY76-1358" fmla="*/ 1793782 h 3992466"/>
                <a:gd name="connsiteX77-1359" fmla="*/ 4142214 w 9517219"/>
                <a:gd name="connsiteY77-1360" fmla="*/ 1644206 h 3992466"/>
                <a:gd name="connsiteX78-1361" fmla="*/ 3970674 w 9517219"/>
                <a:gd name="connsiteY78-1362" fmla="*/ 1644206 h 3992466"/>
                <a:gd name="connsiteX79-1363" fmla="*/ 212023 w 9517219"/>
                <a:gd name="connsiteY79-1364" fmla="*/ 1642110 h 3992466"/>
                <a:gd name="connsiteX80-1365" fmla="*/ 0 w 9517219"/>
                <a:gd name="connsiteY80-1366" fmla="*/ 1430087 h 3992466"/>
                <a:gd name="connsiteX81-1367" fmla="*/ 212023 w 9517219"/>
                <a:gd name="connsiteY81-1368" fmla="*/ 1218064 h 3992466"/>
                <a:gd name="connsiteX82-1369" fmla="*/ 3510154 w 9517219"/>
                <a:gd name="connsiteY82-1370" fmla="*/ 1218064 h 3992466"/>
                <a:gd name="connsiteX83-1371" fmla="*/ 3659730 w 9517219"/>
                <a:gd name="connsiteY83-1372" fmla="*/ 1068488 h 3992466"/>
                <a:gd name="connsiteX84-1373" fmla="*/ 3568376 w 9517219"/>
                <a:gd name="connsiteY84-1374" fmla="*/ 930667 h 3992466"/>
                <a:gd name="connsiteX85-1375" fmla="*/ 3561306 w 9517219"/>
                <a:gd name="connsiteY85-1376" fmla="*/ 929239 h 3992466"/>
                <a:gd name="connsiteX86-1377" fmla="*/ 1087620 w 9517219"/>
                <a:gd name="connsiteY86-1378" fmla="*/ 929239 h 3992466"/>
                <a:gd name="connsiteX87-1379" fmla="*/ 924024 w 9517219"/>
                <a:gd name="connsiteY87-1380" fmla="*/ 765643 h 3992466"/>
                <a:gd name="connsiteX88-1381" fmla="*/ 1087620 w 9517219"/>
                <a:gd name="connsiteY88-1382" fmla="*/ 602047 h 3992466"/>
                <a:gd name="connsiteX89-1383" fmla="*/ 3876279 w 9517219"/>
                <a:gd name="connsiteY89-1384" fmla="*/ 602047 h 3992466"/>
                <a:gd name="connsiteX90-1385" fmla="*/ 3913973 w 9517219"/>
                <a:gd name="connsiteY90-1386" fmla="*/ 576634 h 3992466"/>
                <a:gd name="connsiteX91-1387" fmla="*/ 3957782 w 9517219"/>
                <a:gd name="connsiteY91-1388" fmla="*/ 470867 h 3992466"/>
                <a:gd name="connsiteX92-1389" fmla="*/ 3866428 w 9517219"/>
                <a:gd name="connsiteY92-1390" fmla="*/ 333046 h 3992466"/>
                <a:gd name="connsiteX93-1391" fmla="*/ 3837435 w 9517219"/>
                <a:gd name="connsiteY93-1392" fmla="*/ 327192 h 3992466"/>
                <a:gd name="connsiteX94-1393" fmla="*/ 3381569 w 9517219"/>
                <a:gd name="connsiteY94-1394" fmla="*/ 327192 h 3992466"/>
                <a:gd name="connsiteX95-1395" fmla="*/ 3217973 w 9517219"/>
                <a:gd name="connsiteY95-1396" fmla="*/ 163596 h 3992466"/>
                <a:gd name="connsiteX96-1397" fmla="*/ 3381569 w 9517219"/>
                <a:gd name="connsiteY96-1398" fmla="*/ 0 h 3992466"/>
                <a:gd name="connsiteX0-1399" fmla="*/ 3381569 w 9517219"/>
                <a:gd name="connsiteY0-1400" fmla="*/ 0 h 3992466"/>
                <a:gd name="connsiteX1-1401" fmla="*/ 5522861 w 9517219"/>
                <a:gd name="connsiteY1-1402" fmla="*/ 0 h 3992466"/>
                <a:gd name="connsiteX2-1403" fmla="*/ 5686457 w 9517219"/>
                <a:gd name="connsiteY2-1404" fmla="*/ 163596 h 3992466"/>
                <a:gd name="connsiteX3-1405" fmla="*/ 5522861 w 9517219"/>
                <a:gd name="connsiteY3-1406" fmla="*/ 327192 h 3992466"/>
                <a:gd name="connsiteX4-1407" fmla="*/ 5034043 w 9517219"/>
                <a:gd name="connsiteY4-1408" fmla="*/ 327192 h 3992466"/>
                <a:gd name="connsiteX5-1409" fmla="*/ 5005050 w 9517219"/>
                <a:gd name="connsiteY5-1410" fmla="*/ 333046 h 3992466"/>
                <a:gd name="connsiteX6-1411" fmla="*/ 4913696 w 9517219"/>
                <a:gd name="connsiteY6-1412" fmla="*/ 470867 h 3992466"/>
                <a:gd name="connsiteX7-1413" fmla="*/ 4957506 w 9517219"/>
                <a:gd name="connsiteY7-1414" fmla="*/ 576634 h 3992466"/>
                <a:gd name="connsiteX8-1415" fmla="*/ 4995199 w 9517219"/>
                <a:gd name="connsiteY8-1416" fmla="*/ 602047 h 3992466"/>
                <a:gd name="connsiteX9-1417" fmla="*/ 7209354 w 9517219"/>
                <a:gd name="connsiteY9-1418" fmla="*/ 602047 h 3992466"/>
                <a:gd name="connsiteX10-1419" fmla="*/ 7372950 w 9517219"/>
                <a:gd name="connsiteY10-1420" fmla="*/ 765643 h 3992466"/>
                <a:gd name="connsiteX11-1421" fmla="*/ 7209354 w 9517219"/>
                <a:gd name="connsiteY11-1422" fmla="*/ 929239 h 3992466"/>
                <a:gd name="connsiteX12-1423" fmla="*/ 5356511 w 9517219"/>
                <a:gd name="connsiteY12-1424" fmla="*/ 929239 h 3992466"/>
                <a:gd name="connsiteX13-1425" fmla="*/ 5339059 w 9517219"/>
                <a:gd name="connsiteY13-1426" fmla="*/ 932762 h 3992466"/>
                <a:gd name="connsiteX14-1427" fmla="*/ 5247705 w 9517219"/>
                <a:gd name="connsiteY14-1428" fmla="*/ 1070584 h 3992466"/>
                <a:gd name="connsiteX15-1429" fmla="*/ 5339059 w 9517219"/>
                <a:gd name="connsiteY15-1430" fmla="*/ 1208406 h 3992466"/>
                <a:gd name="connsiteX16-1431" fmla="*/ 5386899 w 9517219"/>
                <a:gd name="connsiteY16-1432" fmla="*/ 1218064 h 3992466"/>
                <a:gd name="connsiteX17-1433" fmla="*/ 6227277 w 9517219"/>
                <a:gd name="connsiteY17-1434" fmla="*/ 1218064 h 3992466"/>
                <a:gd name="connsiteX18-1435" fmla="*/ 6439300 w 9517219"/>
                <a:gd name="connsiteY18-1436" fmla="*/ 1430087 h 3992466"/>
                <a:gd name="connsiteX19-1437" fmla="*/ 6227277 w 9517219"/>
                <a:gd name="connsiteY19-1438" fmla="*/ 1642110 h 3992466"/>
                <a:gd name="connsiteX20-1439" fmla="*/ 5441631 w 9517219"/>
                <a:gd name="connsiteY20-1440" fmla="*/ 1642110 h 3992466"/>
                <a:gd name="connsiteX21-1441" fmla="*/ 5397280 w 9517219"/>
                <a:gd name="connsiteY21-1442" fmla="*/ 1644206 h 3992466"/>
                <a:gd name="connsiteX22-1443" fmla="*/ 5247704 w 9517219"/>
                <a:gd name="connsiteY22-1444" fmla="*/ 1793782 h 3992466"/>
                <a:gd name="connsiteX23-1445" fmla="*/ 5339058 w 9517219"/>
                <a:gd name="connsiteY23-1446" fmla="*/ 1931604 h 3992466"/>
                <a:gd name="connsiteX24-1447" fmla="*/ 5386898 w 9517219"/>
                <a:gd name="connsiteY24-1448" fmla="*/ 1941262 h 3992466"/>
                <a:gd name="connsiteX25-1449" fmla="*/ 8694084 w 9517219"/>
                <a:gd name="connsiteY25-1450" fmla="*/ 1941262 h 3992466"/>
                <a:gd name="connsiteX26-1451" fmla="*/ 8906107 w 9517219"/>
                <a:gd name="connsiteY26-1452" fmla="*/ 2153285 h 3992466"/>
                <a:gd name="connsiteX27-1453" fmla="*/ 8694084 w 9517219"/>
                <a:gd name="connsiteY27-1454" fmla="*/ 2365308 h 3992466"/>
                <a:gd name="connsiteX28-1455" fmla="*/ 7461677 w 9517219"/>
                <a:gd name="connsiteY28-1456" fmla="*/ 2365308 h 3992466"/>
                <a:gd name="connsiteX29-1457" fmla="*/ 7394326 w 9517219"/>
                <a:gd name="connsiteY29-1458" fmla="*/ 2410717 h 3992466"/>
                <a:gd name="connsiteX30-1459" fmla="*/ 7332226 w 9517219"/>
                <a:gd name="connsiteY30-1460" fmla="*/ 2560640 h 3992466"/>
                <a:gd name="connsiteX31-1461" fmla="*/ 7394326 w 9517219"/>
                <a:gd name="connsiteY31-1462" fmla="*/ 2710563 h 3992466"/>
                <a:gd name="connsiteX32-1463" fmla="*/ 7439859 w 9517219"/>
                <a:gd name="connsiteY32-1464" fmla="*/ 2741262 h 3992466"/>
                <a:gd name="connsiteX33-1465" fmla="*/ 9305196 w 9517219"/>
                <a:gd name="connsiteY33-1466" fmla="*/ 2741262 h 3992466"/>
                <a:gd name="connsiteX34-1467" fmla="*/ 9517219 w 9517219"/>
                <a:gd name="connsiteY34-1468" fmla="*/ 2953285 h 3992466"/>
                <a:gd name="connsiteX35-1469" fmla="*/ 9305196 w 9517219"/>
                <a:gd name="connsiteY35-1470" fmla="*/ 3165308 h 3992466"/>
                <a:gd name="connsiteX36-1471" fmla="*/ 8612841 w 9517219"/>
                <a:gd name="connsiteY36-1472" fmla="*/ 3165308 h 3992466"/>
                <a:gd name="connsiteX37-1473" fmla="*/ 8566326 w 9517219"/>
                <a:gd name="connsiteY37-1474" fmla="*/ 3187670 h 3992466"/>
                <a:gd name="connsiteX38-1475" fmla="*/ 8489576 w 9517219"/>
                <a:gd name="connsiteY38-1476" fmla="*/ 3280872 h 3992466"/>
                <a:gd name="connsiteX39-1477" fmla="*/ 8472929 w 9517219"/>
                <a:gd name="connsiteY39-1478" fmla="*/ 3363328 h 3992466"/>
                <a:gd name="connsiteX40-1479" fmla="*/ 8489576 w 9517219"/>
                <a:gd name="connsiteY40-1480" fmla="*/ 3445784 h 3992466"/>
                <a:gd name="connsiteX41-1481" fmla="*/ 8621772 w 9517219"/>
                <a:gd name="connsiteY41-1482" fmla="*/ 3565640 h 3992466"/>
                <a:gd name="connsiteX42-1483" fmla="*/ 8642619 w 9517219"/>
                <a:gd name="connsiteY42-1484" fmla="*/ 3568792 h 3992466"/>
                <a:gd name="connsiteX43-1485" fmla="*/ 9189371 w 9517219"/>
                <a:gd name="connsiteY43-1486" fmla="*/ 3568792 h 3992466"/>
                <a:gd name="connsiteX44-1487" fmla="*/ 9232064 w 9517219"/>
                <a:gd name="connsiteY44-1488" fmla="*/ 3573096 h 3992466"/>
                <a:gd name="connsiteX45-1489" fmla="*/ 9238727 w 9517219"/>
                <a:gd name="connsiteY45-1490" fmla="*/ 3575164 h 3992466"/>
                <a:gd name="connsiteX46-1491" fmla="*/ 9239928 w 9517219"/>
                <a:gd name="connsiteY46-1492" fmla="*/ 3575537 h 3992466"/>
                <a:gd name="connsiteX47-1493" fmla="*/ 9271827 w 9517219"/>
                <a:gd name="connsiteY47-1494" fmla="*/ 3585439 h 3992466"/>
                <a:gd name="connsiteX48-1495" fmla="*/ 9401208 w 9517219"/>
                <a:gd name="connsiteY48-1496" fmla="*/ 3780629 h 3992466"/>
                <a:gd name="connsiteX49-1497" fmla="*/ 9401207 w 9517219"/>
                <a:gd name="connsiteY49-1498" fmla="*/ 3780629 h 3992466"/>
                <a:gd name="connsiteX50-1499" fmla="*/ 9189370 w 9517219"/>
                <a:gd name="connsiteY50-1500" fmla="*/ 3992466 h 3992466"/>
                <a:gd name="connsiteX51-1501" fmla="*/ 6311044 w 9517219"/>
                <a:gd name="connsiteY51-1502" fmla="*/ 3992465 h 3992466"/>
                <a:gd name="connsiteX52-1503" fmla="*/ 6115854 w 9517219"/>
                <a:gd name="connsiteY52-1504" fmla="*/ 3863084 h 3992466"/>
                <a:gd name="connsiteX53-1505" fmla="*/ 6115854 w 9517219"/>
                <a:gd name="connsiteY53-1506" fmla="*/ 3698173 h 3992466"/>
                <a:gd name="connsiteX54-1507" fmla="*/ 6311044 w 9517219"/>
                <a:gd name="connsiteY54-1508" fmla="*/ 3568792 h 3992466"/>
                <a:gd name="connsiteX55-1509" fmla="*/ 6720010 w 9517219"/>
                <a:gd name="connsiteY55-1510" fmla="*/ 3568792 h 3992466"/>
                <a:gd name="connsiteX56-1511" fmla="*/ 6768790 w 9517219"/>
                <a:gd name="connsiteY56-1512" fmla="*/ 3539196 h 3992466"/>
                <a:gd name="connsiteX57-1513" fmla="*/ 6845947 w 9517219"/>
                <a:gd name="connsiteY57-1514" fmla="*/ 3375589 h 3992466"/>
                <a:gd name="connsiteX58-1515" fmla="*/ 6676654 w 9517219"/>
                <a:gd name="connsiteY58-1516" fmla="*/ 3167874 h 3992466"/>
                <a:gd name="connsiteX59-1517" fmla="*/ 6651205 w 9517219"/>
                <a:gd name="connsiteY59-1518" fmla="*/ 3165308 h 3992466"/>
                <a:gd name="connsiteX60-1519" fmla="*/ 3289941 w 9517219"/>
                <a:gd name="connsiteY60-1520" fmla="*/ 3165308 h 3992466"/>
                <a:gd name="connsiteX61-1521" fmla="*/ 3077918 w 9517219"/>
                <a:gd name="connsiteY61-1522" fmla="*/ 2953285 h 3992466"/>
                <a:gd name="connsiteX62-1523" fmla="*/ 3289941 w 9517219"/>
                <a:gd name="connsiteY62-1524" fmla="*/ 2741262 h 3992466"/>
                <a:gd name="connsiteX63-1525" fmla="*/ 4078173 w 9517219"/>
                <a:gd name="connsiteY63-1526" fmla="*/ 2741262 h 3992466"/>
                <a:gd name="connsiteX64-1527" fmla="*/ 4846854 w 9517219"/>
                <a:gd name="connsiteY64-1528" fmla="*/ 2741262 h 3992466"/>
                <a:gd name="connsiteX65-1529" fmla="*/ 5035879 w 9517219"/>
                <a:gd name="connsiteY65-1530" fmla="*/ 2552237 h 3992466"/>
                <a:gd name="connsiteX66-1531" fmla="*/ 4884949 w 9517219"/>
                <a:gd name="connsiteY66-1532" fmla="*/ 2367052 h 3992466"/>
                <a:gd name="connsiteX67-1533" fmla="*/ 4867646 w 9517219"/>
                <a:gd name="connsiteY67-1534" fmla="*/ 2365308 h 3992466"/>
                <a:gd name="connsiteX68-1535" fmla="*/ 2678829 w 9517219"/>
                <a:gd name="connsiteY68-1536" fmla="*/ 2365308 h 3992466"/>
                <a:gd name="connsiteX69-1537" fmla="*/ 2466806 w 9517219"/>
                <a:gd name="connsiteY69-1538" fmla="*/ 2153285 h 3992466"/>
                <a:gd name="connsiteX70-1539" fmla="*/ 2678829 w 9517219"/>
                <a:gd name="connsiteY70-1540" fmla="*/ 1941262 h 3992466"/>
                <a:gd name="connsiteX71-1541" fmla="*/ 4152596 w 9517219"/>
                <a:gd name="connsiteY71-1542" fmla="*/ 1941262 h 3992466"/>
                <a:gd name="connsiteX72-1543" fmla="*/ 4200436 w 9517219"/>
                <a:gd name="connsiteY72-1544" fmla="*/ 1931604 h 3992466"/>
                <a:gd name="connsiteX73-1545" fmla="*/ 4291790 w 9517219"/>
                <a:gd name="connsiteY73-1546" fmla="*/ 1793782 h 3992466"/>
                <a:gd name="connsiteX74-1547" fmla="*/ 4142214 w 9517219"/>
                <a:gd name="connsiteY74-1548" fmla="*/ 1644206 h 3992466"/>
                <a:gd name="connsiteX75-1549" fmla="*/ 3970674 w 9517219"/>
                <a:gd name="connsiteY75-1550" fmla="*/ 1644206 h 3992466"/>
                <a:gd name="connsiteX76-1551" fmla="*/ 212023 w 9517219"/>
                <a:gd name="connsiteY76-1552" fmla="*/ 1642110 h 3992466"/>
                <a:gd name="connsiteX77-1553" fmla="*/ 0 w 9517219"/>
                <a:gd name="connsiteY77-1554" fmla="*/ 1430087 h 3992466"/>
                <a:gd name="connsiteX78-1555" fmla="*/ 212023 w 9517219"/>
                <a:gd name="connsiteY78-1556" fmla="*/ 1218064 h 3992466"/>
                <a:gd name="connsiteX79-1557" fmla="*/ 3510154 w 9517219"/>
                <a:gd name="connsiteY79-1558" fmla="*/ 1218064 h 3992466"/>
                <a:gd name="connsiteX80-1559" fmla="*/ 3659730 w 9517219"/>
                <a:gd name="connsiteY80-1560" fmla="*/ 1068488 h 3992466"/>
                <a:gd name="connsiteX81-1561" fmla="*/ 3568376 w 9517219"/>
                <a:gd name="connsiteY81-1562" fmla="*/ 930667 h 3992466"/>
                <a:gd name="connsiteX82-1563" fmla="*/ 3561306 w 9517219"/>
                <a:gd name="connsiteY82-1564" fmla="*/ 929239 h 3992466"/>
                <a:gd name="connsiteX83-1565" fmla="*/ 1087620 w 9517219"/>
                <a:gd name="connsiteY83-1566" fmla="*/ 929239 h 3992466"/>
                <a:gd name="connsiteX84-1567" fmla="*/ 924024 w 9517219"/>
                <a:gd name="connsiteY84-1568" fmla="*/ 765643 h 3992466"/>
                <a:gd name="connsiteX85-1569" fmla="*/ 1087620 w 9517219"/>
                <a:gd name="connsiteY85-1570" fmla="*/ 602047 h 3992466"/>
                <a:gd name="connsiteX86-1571" fmla="*/ 3876279 w 9517219"/>
                <a:gd name="connsiteY86-1572" fmla="*/ 602047 h 3992466"/>
                <a:gd name="connsiteX87-1573" fmla="*/ 3913973 w 9517219"/>
                <a:gd name="connsiteY87-1574" fmla="*/ 576634 h 3992466"/>
                <a:gd name="connsiteX88-1575" fmla="*/ 3957782 w 9517219"/>
                <a:gd name="connsiteY88-1576" fmla="*/ 470867 h 3992466"/>
                <a:gd name="connsiteX89-1577" fmla="*/ 3866428 w 9517219"/>
                <a:gd name="connsiteY89-1578" fmla="*/ 333046 h 3992466"/>
                <a:gd name="connsiteX90-1579" fmla="*/ 3837435 w 9517219"/>
                <a:gd name="connsiteY90-1580" fmla="*/ 327192 h 3992466"/>
                <a:gd name="connsiteX91-1581" fmla="*/ 3381569 w 9517219"/>
                <a:gd name="connsiteY91-1582" fmla="*/ 327192 h 3992466"/>
                <a:gd name="connsiteX92-1583" fmla="*/ 3217973 w 9517219"/>
                <a:gd name="connsiteY92-1584" fmla="*/ 163596 h 3992466"/>
                <a:gd name="connsiteX93-1585" fmla="*/ 3381569 w 9517219"/>
                <a:gd name="connsiteY93-1586" fmla="*/ 0 h 3992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Lst>
              <a:rect l="l" t="t" r="r" b="b"/>
              <a:pathLst>
                <a:path w="9517219" h="3992466">
                  <a:moveTo>
                    <a:pt x="3381569" y="0"/>
                  </a:moveTo>
                  <a:lnTo>
                    <a:pt x="5522861" y="0"/>
                  </a:lnTo>
                  <a:cubicBezTo>
                    <a:pt x="5613213" y="0"/>
                    <a:pt x="5686457" y="73244"/>
                    <a:pt x="5686457" y="163596"/>
                  </a:cubicBezTo>
                  <a:cubicBezTo>
                    <a:pt x="5686457" y="253948"/>
                    <a:pt x="5613213" y="327192"/>
                    <a:pt x="5522861" y="327192"/>
                  </a:cubicBezTo>
                  <a:lnTo>
                    <a:pt x="5034043" y="327192"/>
                  </a:lnTo>
                  <a:lnTo>
                    <a:pt x="5005050" y="333046"/>
                  </a:lnTo>
                  <a:cubicBezTo>
                    <a:pt x="4951365" y="355753"/>
                    <a:pt x="4913696" y="408911"/>
                    <a:pt x="4913696" y="470867"/>
                  </a:cubicBezTo>
                  <a:cubicBezTo>
                    <a:pt x="4913696" y="512172"/>
                    <a:pt x="4930438" y="549566"/>
                    <a:pt x="4957506" y="576634"/>
                  </a:cubicBezTo>
                  <a:lnTo>
                    <a:pt x="4995199" y="602047"/>
                  </a:lnTo>
                  <a:lnTo>
                    <a:pt x="7209354" y="602047"/>
                  </a:lnTo>
                  <a:cubicBezTo>
                    <a:pt x="7299706" y="602047"/>
                    <a:pt x="7372950" y="675291"/>
                    <a:pt x="7372950" y="765643"/>
                  </a:cubicBezTo>
                  <a:cubicBezTo>
                    <a:pt x="7372950" y="855995"/>
                    <a:pt x="7299706" y="929239"/>
                    <a:pt x="7209354" y="929239"/>
                  </a:cubicBezTo>
                  <a:lnTo>
                    <a:pt x="5356511" y="929239"/>
                  </a:lnTo>
                  <a:lnTo>
                    <a:pt x="5339059" y="932762"/>
                  </a:lnTo>
                  <a:cubicBezTo>
                    <a:pt x="5285374" y="955469"/>
                    <a:pt x="5247705" y="1008627"/>
                    <a:pt x="5247705" y="1070584"/>
                  </a:cubicBezTo>
                  <a:cubicBezTo>
                    <a:pt x="5247705" y="1132541"/>
                    <a:pt x="5285374" y="1185699"/>
                    <a:pt x="5339059" y="1208406"/>
                  </a:cubicBezTo>
                  <a:lnTo>
                    <a:pt x="5386899" y="1218064"/>
                  </a:lnTo>
                  <a:lnTo>
                    <a:pt x="6227277" y="1218064"/>
                  </a:lnTo>
                  <a:cubicBezTo>
                    <a:pt x="6344374" y="1218064"/>
                    <a:pt x="6439300" y="1312990"/>
                    <a:pt x="6439300" y="1430087"/>
                  </a:cubicBezTo>
                  <a:cubicBezTo>
                    <a:pt x="6439300" y="1547184"/>
                    <a:pt x="6344374" y="1642110"/>
                    <a:pt x="6227277" y="1642110"/>
                  </a:cubicBezTo>
                  <a:lnTo>
                    <a:pt x="5441631" y="1642110"/>
                  </a:lnTo>
                  <a:lnTo>
                    <a:pt x="5397280" y="1644206"/>
                  </a:lnTo>
                  <a:cubicBezTo>
                    <a:pt x="5314671" y="1644206"/>
                    <a:pt x="5247704" y="1711173"/>
                    <a:pt x="5247704" y="1793782"/>
                  </a:cubicBezTo>
                  <a:cubicBezTo>
                    <a:pt x="5247704" y="1855739"/>
                    <a:pt x="5285373" y="1908897"/>
                    <a:pt x="5339058" y="1931604"/>
                  </a:cubicBezTo>
                  <a:lnTo>
                    <a:pt x="5386898" y="1941262"/>
                  </a:lnTo>
                  <a:lnTo>
                    <a:pt x="8694084" y="1941262"/>
                  </a:lnTo>
                  <a:cubicBezTo>
                    <a:pt x="8811181" y="1941262"/>
                    <a:pt x="8906107" y="2036188"/>
                    <a:pt x="8906107" y="2153285"/>
                  </a:cubicBezTo>
                  <a:cubicBezTo>
                    <a:pt x="8906107" y="2270382"/>
                    <a:pt x="8811181" y="2365308"/>
                    <a:pt x="8694084" y="2365308"/>
                  </a:cubicBezTo>
                  <a:lnTo>
                    <a:pt x="7461677" y="2365308"/>
                  </a:lnTo>
                  <a:lnTo>
                    <a:pt x="7394326" y="2410717"/>
                  </a:lnTo>
                  <a:cubicBezTo>
                    <a:pt x="7355958" y="2449086"/>
                    <a:pt x="7332226" y="2502092"/>
                    <a:pt x="7332226" y="2560640"/>
                  </a:cubicBezTo>
                  <a:cubicBezTo>
                    <a:pt x="7332226" y="2619189"/>
                    <a:pt x="7355958" y="2672194"/>
                    <a:pt x="7394326" y="2710563"/>
                  </a:cubicBezTo>
                  <a:lnTo>
                    <a:pt x="7439859" y="2741262"/>
                  </a:lnTo>
                  <a:lnTo>
                    <a:pt x="9305196" y="2741262"/>
                  </a:lnTo>
                  <a:cubicBezTo>
                    <a:pt x="9422293" y="2741262"/>
                    <a:pt x="9517219" y="2836188"/>
                    <a:pt x="9517219" y="2953285"/>
                  </a:cubicBezTo>
                  <a:cubicBezTo>
                    <a:pt x="9517219" y="3070382"/>
                    <a:pt x="9422293" y="3165308"/>
                    <a:pt x="9305196" y="3165308"/>
                  </a:cubicBezTo>
                  <a:lnTo>
                    <a:pt x="8612841" y="3165308"/>
                  </a:lnTo>
                  <a:lnTo>
                    <a:pt x="8566326" y="3187670"/>
                  </a:lnTo>
                  <a:cubicBezTo>
                    <a:pt x="8532517" y="3210511"/>
                    <a:pt x="8505656" y="3242856"/>
                    <a:pt x="8489576" y="3280872"/>
                  </a:cubicBezTo>
                  <a:lnTo>
                    <a:pt x="8472929" y="3363328"/>
                  </a:lnTo>
                  <a:lnTo>
                    <a:pt x="8489576" y="3445784"/>
                  </a:lnTo>
                  <a:cubicBezTo>
                    <a:pt x="8513695" y="3502807"/>
                    <a:pt x="8562073" y="3547072"/>
                    <a:pt x="8621772" y="3565640"/>
                  </a:cubicBezTo>
                  <a:lnTo>
                    <a:pt x="8642619" y="3568792"/>
                  </a:lnTo>
                  <a:lnTo>
                    <a:pt x="9189371" y="3568792"/>
                  </a:lnTo>
                  <a:cubicBezTo>
                    <a:pt x="9203995" y="3568792"/>
                    <a:pt x="9218273" y="3570274"/>
                    <a:pt x="9232064" y="3573096"/>
                  </a:cubicBezTo>
                  <a:lnTo>
                    <a:pt x="9238727" y="3575164"/>
                  </a:lnTo>
                  <a:lnTo>
                    <a:pt x="9239928" y="3575537"/>
                  </a:lnTo>
                  <a:lnTo>
                    <a:pt x="9271827" y="3585439"/>
                  </a:lnTo>
                  <a:cubicBezTo>
                    <a:pt x="9347859" y="3617598"/>
                    <a:pt x="9401208" y="3692884"/>
                    <a:pt x="9401208" y="3780629"/>
                  </a:cubicBezTo>
                  <a:lnTo>
                    <a:pt x="9401207" y="3780629"/>
                  </a:lnTo>
                  <a:cubicBezTo>
                    <a:pt x="9401207" y="3897623"/>
                    <a:pt x="9306364" y="3992466"/>
                    <a:pt x="9189370" y="3992466"/>
                  </a:cubicBezTo>
                  <a:lnTo>
                    <a:pt x="6311044" y="3992465"/>
                  </a:lnTo>
                  <a:cubicBezTo>
                    <a:pt x="6223299" y="3992465"/>
                    <a:pt x="6148013" y="3939116"/>
                    <a:pt x="6115854" y="3863084"/>
                  </a:cubicBezTo>
                  <a:lnTo>
                    <a:pt x="6115854" y="3698173"/>
                  </a:lnTo>
                  <a:cubicBezTo>
                    <a:pt x="6148013" y="3622141"/>
                    <a:pt x="6223299" y="3568792"/>
                    <a:pt x="6311044" y="3568792"/>
                  </a:cubicBezTo>
                  <a:lnTo>
                    <a:pt x="6720010" y="3568792"/>
                  </a:lnTo>
                  <a:lnTo>
                    <a:pt x="6768790" y="3539196"/>
                  </a:lnTo>
                  <a:cubicBezTo>
                    <a:pt x="6815912" y="3500308"/>
                    <a:pt x="6845947" y="3441456"/>
                    <a:pt x="6845947" y="3375589"/>
                  </a:cubicBezTo>
                  <a:cubicBezTo>
                    <a:pt x="6845947" y="3273129"/>
                    <a:pt x="6773269" y="3187644"/>
                    <a:pt x="6676654" y="3167874"/>
                  </a:cubicBezTo>
                  <a:lnTo>
                    <a:pt x="6651205" y="3165308"/>
                  </a:lnTo>
                  <a:lnTo>
                    <a:pt x="3289941" y="3165308"/>
                  </a:lnTo>
                  <a:cubicBezTo>
                    <a:pt x="3172844" y="3165308"/>
                    <a:pt x="3077918" y="3070382"/>
                    <a:pt x="3077918" y="2953285"/>
                  </a:cubicBezTo>
                  <a:cubicBezTo>
                    <a:pt x="3077918" y="2836188"/>
                    <a:pt x="3172844" y="2741262"/>
                    <a:pt x="3289941" y="2741262"/>
                  </a:cubicBezTo>
                  <a:lnTo>
                    <a:pt x="4078173" y="2741262"/>
                  </a:lnTo>
                  <a:lnTo>
                    <a:pt x="4846854" y="2741262"/>
                  </a:lnTo>
                  <a:cubicBezTo>
                    <a:pt x="4951250" y="2741262"/>
                    <a:pt x="5035879" y="2656633"/>
                    <a:pt x="5035879" y="2552237"/>
                  </a:cubicBezTo>
                  <a:cubicBezTo>
                    <a:pt x="5035879" y="2460891"/>
                    <a:pt x="4971085" y="2384678"/>
                    <a:pt x="4884949" y="2367052"/>
                  </a:cubicBezTo>
                  <a:lnTo>
                    <a:pt x="4867646" y="2365308"/>
                  </a:lnTo>
                  <a:lnTo>
                    <a:pt x="2678829" y="2365308"/>
                  </a:lnTo>
                  <a:cubicBezTo>
                    <a:pt x="2561732" y="2365308"/>
                    <a:pt x="2466806" y="2270382"/>
                    <a:pt x="2466806" y="2153285"/>
                  </a:cubicBezTo>
                  <a:cubicBezTo>
                    <a:pt x="2466806" y="2036188"/>
                    <a:pt x="2561732" y="1941262"/>
                    <a:pt x="2678829" y="1941262"/>
                  </a:cubicBezTo>
                  <a:lnTo>
                    <a:pt x="4152596" y="1941262"/>
                  </a:lnTo>
                  <a:lnTo>
                    <a:pt x="4200436" y="1931604"/>
                  </a:lnTo>
                  <a:cubicBezTo>
                    <a:pt x="4254121" y="1908897"/>
                    <a:pt x="4291790" y="1855739"/>
                    <a:pt x="4291790" y="1793782"/>
                  </a:cubicBezTo>
                  <a:cubicBezTo>
                    <a:pt x="4291790" y="1711173"/>
                    <a:pt x="4224823" y="1644206"/>
                    <a:pt x="4142214" y="1644206"/>
                  </a:cubicBezTo>
                  <a:lnTo>
                    <a:pt x="3970674" y="1644206"/>
                  </a:lnTo>
                  <a:lnTo>
                    <a:pt x="212023" y="1642110"/>
                  </a:lnTo>
                  <a:cubicBezTo>
                    <a:pt x="94925" y="1642110"/>
                    <a:pt x="0" y="1547184"/>
                    <a:pt x="0" y="1430087"/>
                  </a:cubicBezTo>
                  <a:cubicBezTo>
                    <a:pt x="0" y="1312990"/>
                    <a:pt x="94925" y="1218064"/>
                    <a:pt x="212023" y="1218064"/>
                  </a:cubicBezTo>
                  <a:lnTo>
                    <a:pt x="3510154" y="1218064"/>
                  </a:lnTo>
                  <a:cubicBezTo>
                    <a:pt x="3592763" y="1218064"/>
                    <a:pt x="3659730" y="1151097"/>
                    <a:pt x="3659730" y="1068488"/>
                  </a:cubicBezTo>
                  <a:cubicBezTo>
                    <a:pt x="3659730" y="1006531"/>
                    <a:pt x="3622061" y="953373"/>
                    <a:pt x="3568376" y="930667"/>
                  </a:cubicBezTo>
                  <a:lnTo>
                    <a:pt x="3561306" y="929239"/>
                  </a:lnTo>
                  <a:lnTo>
                    <a:pt x="1087620" y="929239"/>
                  </a:lnTo>
                  <a:cubicBezTo>
                    <a:pt x="997268" y="929239"/>
                    <a:pt x="924024" y="855995"/>
                    <a:pt x="924024" y="765643"/>
                  </a:cubicBezTo>
                  <a:cubicBezTo>
                    <a:pt x="924024" y="675291"/>
                    <a:pt x="997268" y="602047"/>
                    <a:pt x="1087620" y="602047"/>
                  </a:cubicBezTo>
                  <a:lnTo>
                    <a:pt x="3876279" y="602047"/>
                  </a:lnTo>
                  <a:lnTo>
                    <a:pt x="3913973" y="576634"/>
                  </a:lnTo>
                  <a:cubicBezTo>
                    <a:pt x="3941041" y="549566"/>
                    <a:pt x="3957782" y="512172"/>
                    <a:pt x="3957782" y="470867"/>
                  </a:cubicBezTo>
                  <a:cubicBezTo>
                    <a:pt x="3957782" y="408911"/>
                    <a:pt x="3920113" y="355753"/>
                    <a:pt x="3866428" y="333046"/>
                  </a:cubicBezTo>
                  <a:lnTo>
                    <a:pt x="3837435" y="327192"/>
                  </a:lnTo>
                  <a:lnTo>
                    <a:pt x="3381569" y="327192"/>
                  </a:lnTo>
                  <a:cubicBezTo>
                    <a:pt x="3291217" y="327192"/>
                    <a:pt x="3217973" y="253948"/>
                    <a:pt x="3217973" y="163596"/>
                  </a:cubicBezTo>
                  <a:cubicBezTo>
                    <a:pt x="3217973" y="73244"/>
                    <a:pt x="3291217" y="0"/>
                    <a:pt x="3381569" y="0"/>
                  </a:cubicBezTo>
                  <a:close/>
                </a:path>
              </a:pathLst>
            </a:custGeom>
            <a:blipFill dpi="0" rotWithShape="0">
              <a:blip r:embed="rId7"/>
              <a:srcRect/>
              <a:stretch>
                <a:fillRect l="-3000" t="-119000" r="-17000" b="-10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3" name="圆角矩形 52"/>
            <p:cNvSpPr/>
            <p:nvPr>
              <p:custDataLst>
                <p:tags r:id="rId9"/>
              </p:custDataLst>
            </p:nvPr>
          </p:nvSpPr>
          <p:spPr>
            <a:xfrm>
              <a:off x="11577089" y="9790064"/>
              <a:ext cx="1652989" cy="496936"/>
            </a:xfrm>
            <a:prstGeom prst="roundRect">
              <a:avLst>
                <a:gd name="adj" fmla="val 50000"/>
              </a:avLst>
            </a:prstGeom>
            <a:blipFill dpi="0" rotWithShape="0">
              <a:blip r:embed="rId7"/>
              <a:srcRect/>
              <a:stretch>
                <a:fillRect l="-341000" t="-1970000" r="-36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圆角矩形 53"/>
            <p:cNvSpPr/>
            <p:nvPr>
              <p:custDataLst>
                <p:tags r:id="rId10"/>
              </p:custDataLst>
            </p:nvPr>
          </p:nvSpPr>
          <p:spPr>
            <a:xfrm>
              <a:off x="7448774" y="9813975"/>
              <a:ext cx="3923511" cy="450154"/>
            </a:xfrm>
            <a:prstGeom prst="roundRect">
              <a:avLst>
                <a:gd name="adj" fmla="val 50000"/>
              </a:avLst>
            </a:prstGeom>
            <a:blipFill dpi="0" rotWithShape="0">
              <a:blip r:embed="rId7"/>
              <a:srcRect/>
              <a:stretch>
                <a:fillRect l="-38000" t="-2180000" r="-201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圆角矩形 56"/>
            <p:cNvSpPr/>
            <p:nvPr>
              <p:custDataLst>
                <p:tags r:id="rId11"/>
              </p:custDataLst>
            </p:nvPr>
          </p:nvSpPr>
          <p:spPr>
            <a:xfrm>
              <a:off x="7020453" y="8801389"/>
              <a:ext cx="2626070" cy="462629"/>
            </a:xfrm>
            <a:prstGeom prst="roundRect">
              <a:avLst>
                <a:gd name="adj" fmla="val 50000"/>
              </a:avLst>
            </a:prstGeom>
            <a:blipFill dpi="0" rotWithShape="0">
              <a:blip r:embed="rId7"/>
              <a:srcRect/>
              <a:stretch>
                <a:fillRect l="-41000" t="-1902000" r="-366000" b="-22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圆角矩形 66"/>
            <p:cNvSpPr/>
            <p:nvPr>
              <p:custDataLst>
                <p:tags r:id="rId12"/>
              </p:custDataLst>
            </p:nvPr>
          </p:nvSpPr>
          <p:spPr>
            <a:xfrm>
              <a:off x="16884329" y="7803358"/>
              <a:ext cx="2092747" cy="517729"/>
            </a:xfrm>
            <a:prstGeom prst="roundRect">
              <a:avLst>
                <a:gd name="adj" fmla="val 50000"/>
              </a:avLst>
            </a:prstGeom>
            <a:blipFill dpi="0" rotWithShape="0">
              <a:blip r:embed="rId7"/>
              <a:srcRect/>
              <a:stretch>
                <a:fillRect l="-523000" t="-1507000" r="-14000" b="-38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圆角矩形 67"/>
            <p:cNvSpPr/>
            <p:nvPr>
              <p:custDataLst>
                <p:tags r:id="rId13"/>
              </p:custDataLst>
            </p:nvPr>
          </p:nvSpPr>
          <p:spPr>
            <a:xfrm>
              <a:off x="8407301" y="7904200"/>
              <a:ext cx="479263" cy="496936"/>
            </a:xfrm>
            <a:prstGeom prst="roundRect">
              <a:avLst>
                <a:gd name="adj" fmla="val 50000"/>
              </a:avLst>
            </a:prstGeom>
            <a:blipFill dpi="0" rotWithShape="0">
              <a:blip r:embed="rId7"/>
              <a:srcRect/>
              <a:stretch>
                <a:fillRect l="-514000" t="-1591000" r="-2166000" b="-37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custDataLst>
                <p:tags r:id="rId14"/>
              </p:custDataLst>
            </p:nvPr>
          </p:nvSpPr>
          <p:spPr>
            <a:xfrm>
              <a:off x="17546565" y="9767192"/>
              <a:ext cx="634166" cy="496936"/>
            </a:xfrm>
            <a:prstGeom prst="roundRect">
              <a:avLst>
                <a:gd name="adj" fmla="val 50000"/>
              </a:avLst>
            </a:prstGeom>
            <a:blipFill dpi="0" rotWithShape="0">
              <a:blip r:embed="rId7"/>
              <a:srcRect/>
              <a:stretch>
                <a:fillRect l="-1830000" t="-1965000" r="-171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3" name="TextBox 3"/>
          <p:cNvSpPr txBox="1"/>
          <p:nvPr/>
        </p:nvSpPr>
        <p:spPr>
          <a:xfrm>
            <a:off x="4940295" y="1171193"/>
            <a:ext cx="8407411" cy="1009650"/>
          </a:xfrm>
          <a:prstGeom prst="rect">
            <a:avLst/>
          </a:prstGeom>
        </p:spPr>
        <p:txBody>
          <a:bodyPr lIns="0" tIns="0" rIns="0" bIns="0" rtlCol="0" anchor="t">
            <a:spAutoFit/>
          </a:bodyPr>
          <a:lstStyle/>
          <a:p>
            <a:pPr algn="ctr">
              <a:lnSpc>
                <a:spcPts val="7875"/>
              </a:lnSpc>
            </a:pPr>
            <a:r>
              <a:rPr lang="zh-CN" altLang="en-US" sz="4800" b="1">
                <a:solidFill>
                  <a:srgbClr val="000000"/>
                </a:solidFill>
                <a:latin typeface="微软雅黑" panose="020B0503020204020204" charset="-122"/>
                <a:cs typeface="微软雅黑" panose="020B0503020204020204" charset="-122"/>
              </a:rPr>
              <a:t>报告导读</a:t>
            </a:r>
            <a:endParaRPr lang="zh-CN" altLang="en-US" sz="4800" b="1">
              <a:solidFill>
                <a:srgbClr val="000000"/>
              </a:solidFill>
              <a:latin typeface="微软雅黑" panose="020B0503020204020204" charset="-122"/>
              <a:cs typeface="微软雅黑" panose="020B0503020204020204" charset="-122"/>
            </a:endParaRPr>
          </a:p>
        </p:txBody>
      </p:sp>
      <p:sp>
        <p:nvSpPr>
          <p:cNvPr id="8" name="AutoShape 8"/>
          <p:cNvSpPr/>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9" name="AutoShape 9"/>
          <p:cNvSpPr/>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10" name="TextBox 10"/>
          <p:cNvSpPr txBox="1"/>
          <p:nvPr/>
        </p:nvSpPr>
        <p:spPr>
          <a:xfrm>
            <a:off x="1601470" y="2202180"/>
            <a:ext cx="15231110" cy="6517005"/>
          </a:xfrm>
          <a:prstGeom prst="rect">
            <a:avLst/>
          </a:prstGeom>
        </p:spPr>
        <p:txBody>
          <a:bodyPr wrap="square" lIns="0" tIns="0" rIns="0" bIns="0" rtlCol="0" anchor="t">
            <a:spAutoFit/>
          </a:bodyPr>
          <a:lstStyle/>
          <a:p>
            <a:pPr algn="just">
              <a:lnSpc>
                <a:spcPts val="2730"/>
              </a:lnSpc>
            </a:pPr>
            <a:endParaRPr lang="en-US" sz="2100">
              <a:solidFill>
                <a:srgbClr val="152425"/>
              </a:solidFill>
              <a:latin typeface="微软雅黑" panose="020B0503020204020204" charset="-122"/>
              <a:ea typeface="微软雅黑" panose="020B0503020204020204" charset="-122"/>
              <a:cs typeface="微软雅黑" panose="020B0503020204020204" charset="-122"/>
            </a:endParaRPr>
          </a:p>
          <a:p>
            <a:pPr algn="just">
              <a:lnSpc>
                <a:spcPct val="150000"/>
              </a:lnSpc>
              <a:spcBef>
                <a:spcPct val="0"/>
              </a:spcBef>
            </a:pPr>
            <a:r>
              <a:rPr lang="zh-CN" altLang="en-US" sz="2100" b="1" dirty="0">
                <a:solidFill>
                  <a:srgbClr val="20252F"/>
                </a:solidFill>
                <a:latin typeface="微软雅黑" panose="020B0503020204020204" charset="-122"/>
                <a:cs typeface="微软雅黑" panose="020B0503020204020204" charset="-122"/>
                <a:sym typeface="+mn-ea"/>
              </a:rPr>
              <a:t>时间范围</a:t>
            </a:r>
            <a:endParaRPr lang="en-US" altLang="zh-CN" sz="2100" b="1" dirty="0">
              <a:solidFill>
                <a:srgbClr val="20252F"/>
              </a:solidFill>
              <a:latin typeface="微软雅黑" panose="020B0503020204020204" charset="-122"/>
              <a:cs typeface="微软雅黑" panose="020B0503020204020204" charset="-122"/>
            </a:endParaRPr>
          </a:p>
          <a:p>
            <a:pPr algn="just">
              <a:lnSpc>
                <a:spcPct val="150000"/>
              </a:lnSpc>
              <a:spcBef>
                <a:spcPct val="0"/>
              </a:spcBef>
            </a:pP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本报告时限为</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2022</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年</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10</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月</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1</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日至</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2023</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年</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9</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月</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30</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日。</a:t>
            </a:r>
            <a:endParaRPr lang="en-US" altLang="zh-CN" sz="2100" dirty="0">
              <a:solidFill>
                <a:schemeClr val="tx1">
                  <a:lumMod val="75000"/>
                  <a:lumOff val="25000"/>
                </a:schemeClr>
              </a:solidFill>
              <a:latin typeface="微软雅黑" panose="020B0503020204020204" charset="-122"/>
              <a:cs typeface="微软雅黑" panose="020B0503020204020204" charset="-122"/>
            </a:endParaRPr>
          </a:p>
          <a:p>
            <a:pPr algn="just">
              <a:lnSpc>
                <a:spcPct val="150000"/>
              </a:lnSpc>
              <a:spcBef>
                <a:spcPct val="0"/>
              </a:spcBef>
            </a:pPr>
            <a:r>
              <a:rPr lang="zh-CN" altLang="en-US" sz="2100" b="1" dirty="0">
                <a:solidFill>
                  <a:srgbClr val="20252F"/>
                </a:solidFill>
                <a:latin typeface="微软雅黑" panose="020B0503020204020204" charset="-122"/>
                <a:cs typeface="微软雅黑" panose="020B0503020204020204" charset="-122"/>
                <a:sym typeface="+mn-ea"/>
              </a:rPr>
              <a:t>报告范围</a:t>
            </a:r>
            <a:endParaRPr lang="en-US" altLang="zh-CN" sz="2100" b="1" dirty="0">
              <a:solidFill>
                <a:srgbClr val="20252F"/>
              </a:solidFill>
              <a:latin typeface="微软雅黑" panose="020B0503020204020204" charset="-122"/>
              <a:cs typeface="微软雅黑" panose="020B0503020204020204" charset="-122"/>
            </a:endParaRPr>
          </a:p>
          <a:p>
            <a:pPr algn="just">
              <a:lnSpc>
                <a:spcPct val="150000"/>
              </a:lnSpc>
              <a:spcBef>
                <a:spcPct val="0"/>
              </a:spcBef>
            </a:pP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公司尽责管理体系、风险识别与评估、风险预防和缓解、内外部评估、沟通与报告、补救等尽责管理步骤。</a:t>
            </a:r>
            <a:endParaRPr lang="zh-CN" altLang="en-US" sz="2100" dirty="0">
              <a:solidFill>
                <a:schemeClr val="tx1">
                  <a:lumMod val="75000"/>
                  <a:lumOff val="25000"/>
                </a:schemeClr>
              </a:solidFill>
              <a:latin typeface="微软雅黑" panose="020B0503020204020204" charset="-122"/>
              <a:cs typeface="微软雅黑" panose="020B0503020204020204" charset="-122"/>
              <a:sym typeface="+mn-ea"/>
            </a:endParaRPr>
          </a:p>
          <a:p>
            <a:pPr algn="just">
              <a:lnSpc>
                <a:spcPct val="150000"/>
              </a:lnSpc>
              <a:spcBef>
                <a:spcPct val="0"/>
              </a:spcBef>
            </a:pPr>
            <a:r>
              <a:rPr lang="zh-CN" altLang="en-US" sz="2100" b="1" dirty="0">
                <a:solidFill>
                  <a:srgbClr val="20252F"/>
                </a:solidFill>
                <a:latin typeface="微软雅黑" panose="020B0503020204020204" charset="-122"/>
                <a:cs typeface="微软雅黑" panose="020B0503020204020204" charset="-122"/>
                <a:sym typeface="+mn-ea"/>
              </a:rPr>
              <a:t>编制依据</a:t>
            </a:r>
            <a:endParaRPr lang="zh-CN" altLang="en-US" sz="2100" b="1" dirty="0">
              <a:solidFill>
                <a:srgbClr val="20252F"/>
              </a:solidFill>
              <a:latin typeface="微软雅黑" panose="020B0503020204020204" charset="-122"/>
              <a:cs typeface="微软雅黑" panose="020B0503020204020204" charset="-122"/>
            </a:endParaRPr>
          </a:p>
          <a:p>
            <a:pPr algn="just">
              <a:lnSpc>
                <a:spcPct val="150000"/>
              </a:lnSpc>
              <a:spcBef>
                <a:spcPct val="0"/>
              </a:spcBef>
            </a:pP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公司根据中国五矿化工进出口商会（</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CCCMC</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）发布的</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中国矿产供应链尽责管理指南</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、经济合作与发展组织（</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OECD</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）的</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关于来自受冲突影响和高风险区域的矿石的负责任供应链尽职调查指南</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联合国指导原则报告框架</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进行编制。</a:t>
            </a:r>
            <a:endParaRPr lang="en-US" altLang="zh-CN" sz="2100" dirty="0">
              <a:solidFill>
                <a:schemeClr val="tx1">
                  <a:lumMod val="75000"/>
                  <a:lumOff val="25000"/>
                </a:schemeClr>
              </a:solidFill>
              <a:latin typeface="微软雅黑" panose="020B0503020204020204" charset="-122"/>
              <a:cs typeface="微软雅黑" panose="020B0503020204020204" charset="-122"/>
            </a:endParaRPr>
          </a:p>
          <a:p>
            <a:pPr algn="just">
              <a:lnSpc>
                <a:spcPct val="150000"/>
              </a:lnSpc>
              <a:spcBef>
                <a:spcPct val="0"/>
              </a:spcBef>
            </a:pPr>
            <a:r>
              <a:rPr lang="zh-CN" altLang="en-US" sz="2100" b="1" dirty="0">
                <a:solidFill>
                  <a:srgbClr val="20252F"/>
                </a:solidFill>
                <a:latin typeface="微软雅黑" panose="020B0503020204020204" charset="-122"/>
                <a:cs typeface="微软雅黑" panose="020B0503020204020204" charset="-122"/>
                <a:sym typeface="+mn-ea"/>
              </a:rPr>
              <a:t>发布周期</a:t>
            </a:r>
            <a:endParaRPr lang="zh-CN" altLang="en-US" sz="2100" b="1" dirty="0">
              <a:solidFill>
                <a:srgbClr val="20252F"/>
              </a:solidFill>
              <a:latin typeface="微软雅黑" panose="020B0503020204020204" charset="-122"/>
              <a:cs typeface="微软雅黑" panose="020B0503020204020204" charset="-122"/>
            </a:endParaRPr>
          </a:p>
          <a:p>
            <a:pPr algn="just">
              <a:lnSpc>
                <a:spcPct val="150000"/>
              </a:lnSpc>
              <a:spcBef>
                <a:spcPct val="0"/>
              </a:spcBef>
            </a:pP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公司供应链尽责管理进展报告为年度报告，发布周期为每年一次。相关方可在官网查阅报告进展。（官网：</a:t>
            </a:r>
            <a:r>
              <a:rPr lang="en-US" altLang="zh-CN" sz="2100" dirty="0">
                <a:solidFill>
                  <a:schemeClr val="tx1">
                    <a:lumMod val="75000"/>
                    <a:lumOff val="25000"/>
                  </a:schemeClr>
                </a:solidFill>
                <a:latin typeface="微软雅黑" panose="020B0503020204020204" charset="-122"/>
                <a:cs typeface="微软雅黑" panose="020B0503020204020204" charset="-122"/>
                <a:sym typeface="+mn-ea"/>
              </a:rPr>
              <a:t>http://www.yantaicash.com/</a:t>
            </a: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）公司将定期更新本报告，我们诚挚欢迎各界对我司供应链尽责管理工作提出建议和意见。 </a:t>
            </a:r>
            <a:endParaRPr lang="zh-CN" altLang="en-US" sz="2100" dirty="0">
              <a:solidFill>
                <a:schemeClr val="tx1">
                  <a:lumMod val="75000"/>
                  <a:lumOff val="25000"/>
                </a:schemeClr>
              </a:solidFill>
              <a:latin typeface="微软雅黑" panose="020B0503020204020204" charset="-122"/>
              <a:cs typeface="微软雅黑" panose="020B0503020204020204" charset="-122"/>
            </a:endParaRPr>
          </a:p>
          <a:p>
            <a:pPr algn="just">
              <a:lnSpc>
                <a:spcPct val="150000"/>
              </a:lnSpc>
              <a:spcBef>
                <a:spcPct val="0"/>
              </a:spcBef>
            </a:pPr>
            <a:r>
              <a:rPr lang="zh-CN" altLang="en-US" sz="2100" b="1" dirty="0">
                <a:solidFill>
                  <a:srgbClr val="20252F"/>
                </a:solidFill>
                <a:latin typeface="微软雅黑" panose="020B0503020204020204" charset="-122"/>
                <a:cs typeface="微软雅黑" panose="020B0503020204020204" charset="-122"/>
                <a:sym typeface="+mn-ea"/>
              </a:rPr>
              <a:t>版权说明</a:t>
            </a:r>
            <a:endParaRPr lang="zh-CN" altLang="en-US" sz="2100" b="1" dirty="0">
              <a:solidFill>
                <a:srgbClr val="20252F"/>
              </a:solidFill>
              <a:latin typeface="微软雅黑" panose="020B0503020204020204" charset="-122"/>
              <a:cs typeface="微软雅黑" panose="020B0503020204020204" charset="-122"/>
            </a:endParaRPr>
          </a:p>
          <a:p>
            <a:pPr algn="just">
              <a:lnSpc>
                <a:spcPct val="150000"/>
              </a:lnSpc>
              <a:spcBef>
                <a:spcPct val="0"/>
              </a:spcBef>
            </a:pPr>
            <a:r>
              <a:rPr lang="zh-CN" altLang="en-US" sz="2100" dirty="0">
                <a:solidFill>
                  <a:schemeClr val="tx1">
                    <a:lumMod val="75000"/>
                    <a:lumOff val="25000"/>
                  </a:schemeClr>
                </a:solidFill>
                <a:latin typeface="微软雅黑" panose="020B0503020204020204" charset="-122"/>
                <a:cs typeface="微软雅黑" panose="020B0503020204020204" charset="-122"/>
                <a:sym typeface="+mn-ea"/>
              </a:rPr>
              <a:t>本报告版权归烟台凯实工业有限公司所有。</a:t>
            </a:r>
            <a:endParaRPr lang="en-US" sz="21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just">
              <a:lnSpc>
                <a:spcPts val="2730"/>
              </a:lnSpc>
            </a:pPr>
            <a:endParaRPr lang="en-US" sz="21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1027535" y="1019175"/>
            <a:ext cx="19665346" cy="0"/>
          </a:xfrm>
          <a:prstGeom prst="line">
            <a:avLst/>
          </a:prstGeom>
          <a:ln w="19050" cap="flat">
            <a:solidFill>
              <a:srgbClr val="000000"/>
            </a:solidFill>
            <a:prstDash val="solid"/>
            <a:headEnd type="none" w="sm" len="sm"/>
            <a:tailEnd type="none" w="sm" len="sm"/>
          </a:ln>
        </p:spPr>
      </p:sp>
      <p:sp>
        <p:nvSpPr>
          <p:cNvPr id="12" name="AutoShape 12"/>
          <p:cNvSpPr/>
          <p:nvPr/>
        </p:nvSpPr>
        <p:spPr>
          <a:xfrm flipV="1">
            <a:off x="17249775" y="-2803810"/>
            <a:ext cx="0" cy="19665346"/>
          </a:xfrm>
          <a:prstGeom prst="line">
            <a:avLst/>
          </a:prstGeom>
          <a:ln w="19050" cap="flat">
            <a:solidFill>
              <a:srgbClr val="0000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4" name="标题"/>
          <p:cNvSpPr>
            <a:spLocks noGrp="1"/>
          </p:cNvSpPr>
          <p:nvPr>
            <p:ph type="title"/>
            <p:custDataLst>
              <p:tags r:id="rId3"/>
            </p:custDataLst>
          </p:nvPr>
        </p:nvSpPr>
        <p:spPr>
          <a:xfrm>
            <a:off x="880443" y="4920440"/>
            <a:ext cx="7023735" cy="2100817"/>
          </a:xfrm>
        </p:spPr>
        <p:txBody>
          <a:bodyPr/>
          <a:lstStyle/>
          <a:p>
            <a:r>
              <a:rPr lang="zh-CN" altLang="en-US" sz="4800" dirty="0">
                <a:latin typeface="微软雅黑" panose="020B0503020204020204" charset="-122"/>
                <a:ea typeface="微软雅黑" panose="020B0503020204020204" charset="-122"/>
              </a:rPr>
              <a:t>公司介绍</a:t>
            </a:r>
            <a:endParaRPr lang="zh-CN" altLang="en-US" sz="4800" dirty="0">
              <a:latin typeface="微软雅黑" panose="020B0503020204020204" charset="-122"/>
              <a:ea typeface="微软雅黑" panose="020B0503020204020204" charset="-122"/>
            </a:endParaRPr>
          </a:p>
        </p:txBody>
      </p:sp>
      <p:sp>
        <p:nvSpPr>
          <p:cNvPr id="6" name="节编号"/>
          <p:cNvSpPr>
            <a:spLocks noGrp="1"/>
          </p:cNvSpPr>
          <p:nvPr>
            <p:ph type="body" sz="quarter" idx="13"/>
            <p:custDataLst>
              <p:tags r:id="rId4"/>
            </p:custDataLst>
          </p:nvPr>
        </p:nvSpPr>
        <p:spPr>
          <a:xfrm>
            <a:off x="895350" y="3265743"/>
            <a:ext cx="7008828" cy="1546155"/>
          </a:xfrm>
        </p:spPr>
        <p:txBody>
          <a:bodyPr/>
          <a:lstStyle/>
          <a:p>
            <a:r>
              <a:rPr lang="en-US" altLang="zh-CN" sz="4800" dirty="0">
                <a:latin typeface="微软雅黑" panose="020B0503020204020204" charset="-122"/>
                <a:ea typeface="微软雅黑" panose="020B0503020204020204" charset="-122"/>
              </a:rPr>
              <a:t>02</a:t>
            </a:r>
            <a:endParaRPr lang="en-US" altLang="zh-CN" sz="4800" dirty="0">
              <a:latin typeface="微软雅黑" panose="020B0503020204020204" charset="-122"/>
              <a:ea typeface="微软雅黑" panose="020B0503020204020204" charset="-122"/>
            </a:endParaRPr>
          </a:p>
        </p:txBody>
      </p:sp>
      <p:grpSp>
        <p:nvGrpSpPr>
          <p:cNvPr id="17" name="组合 16"/>
          <p:cNvGrpSpPr/>
          <p:nvPr>
            <p:custDataLst>
              <p:tags r:id="rId5"/>
            </p:custDataLst>
          </p:nvPr>
        </p:nvGrpSpPr>
        <p:grpSpPr>
          <a:xfrm>
            <a:off x="6781800" y="121920"/>
            <a:ext cx="12128500" cy="10080625"/>
            <a:chOff x="6781800" y="453259"/>
            <a:chExt cx="11527155" cy="9304282"/>
          </a:xfrm>
        </p:grpSpPr>
        <p:sp>
          <p:nvSpPr>
            <p:cNvPr id="18" name="椭圆 17"/>
            <p:cNvSpPr/>
            <p:nvPr>
              <p:custDataLst>
                <p:tags r:id="rId6"/>
              </p:custDataLst>
            </p:nvPr>
          </p:nvSpPr>
          <p:spPr>
            <a:xfrm>
              <a:off x="9173927" y="453259"/>
              <a:ext cx="7817666" cy="7817666"/>
            </a:xfrm>
            <a:prstGeom prst="ellipse">
              <a:avLst/>
            </a:prstGeom>
            <a:blipFill dpi="0" rotWithShape="0">
              <a:blip r:embed="rId7"/>
              <a:srcRect/>
              <a:stretch>
                <a:fillRect l="-117000" t="-6000" r="-17000" b="-25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custDataLst>
                <p:tags r:id="rId8"/>
              </p:custDataLst>
            </p:nvPr>
          </p:nvSpPr>
          <p:spPr>
            <a:xfrm>
              <a:off x="6781800" y="5486692"/>
              <a:ext cx="10104479" cy="4238878"/>
            </a:xfrm>
            <a:custGeom>
              <a:avLst/>
              <a:gdLst>
                <a:gd name="connsiteX0" fmla="*/ 6099207 w 10201511"/>
                <a:gd name="connsiteY0" fmla="*/ 3780628 h 3992466"/>
                <a:gd name="connsiteX1" fmla="*/ 6099207 w 10201511"/>
                <a:gd name="connsiteY1" fmla="*/ 3780629 h 3992466"/>
                <a:gd name="connsiteX2" fmla="*/ 6099207 w 10201511"/>
                <a:gd name="connsiteY2" fmla="*/ 3780629 h 3992466"/>
                <a:gd name="connsiteX3" fmla="*/ 3381569 w 10201511"/>
                <a:gd name="connsiteY3" fmla="*/ 0 h 3992466"/>
                <a:gd name="connsiteX4" fmla="*/ 5522861 w 10201511"/>
                <a:gd name="connsiteY4" fmla="*/ 0 h 3992466"/>
                <a:gd name="connsiteX5" fmla="*/ 5686457 w 10201511"/>
                <a:gd name="connsiteY5" fmla="*/ 163596 h 3992466"/>
                <a:gd name="connsiteX6" fmla="*/ 5522861 w 10201511"/>
                <a:gd name="connsiteY6" fmla="*/ 327192 h 3992466"/>
                <a:gd name="connsiteX7" fmla="*/ 5034043 w 10201511"/>
                <a:gd name="connsiteY7" fmla="*/ 327192 h 3992466"/>
                <a:gd name="connsiteX8" fmla="*/ 5005050 w 10201511"/>
                <a:gd name="connsiteY8" fmla="*/ 333046 h 3992466"/>
                <a:gd name="connsiteX9" fmla="*/ 4913696 w 10201511"/>
                <a:gd name="connsiteY9" fmla="*/ 470867 h 3992466"/>
                <a:gd name="connsiteX10" fmla="*/ 4957506 w 10201511"/>
                <a:gd name="connsiteY10" fmla="*/ 576634 h 3992466"/>
                <a:gd name="connsiteX11" fmla="*/ 4995199 w 10201511"/>
                <a:gd name="connsiteY11" fmla="*/ 602047 h 3992466"/>
                <a:gd name="connsiteX12" fmla="*/ 7209354 w 10201511"/>
                <a:gd name="connsiteY12" fmla="*/ 602047 h 3992466"/>
                <a:gd name="connsiteX13" fmla="*/ 7372950 w 10201511"/>
                <a:gd name="connsiteY13" fmla="*/ 765643 h 3992466"/>
                <a:gd name="connsiteX14" fmla="*/ 7209354 w 10201511"/>
                <a:gd name="connsiteY14" fmla="*/ 929239 h 3992466"/>
                <a:gd name="connsiteX15" fmla="*/ 5356511 w 10201511"/>
                <a:gd name="connsiteY15" fmla="*/ 929239 h 3992466"/>
                <a:gd name="connsiteX16" fmla="*/ 5339059 w 10201511"/>
                <a:gd name="connsiteY16" fmla="*/ 932762 h 3992466"/>
                <a:gd name="connsiteX17" fmla="*/ 5247705 w 10201511"/>
                <a:gd name="connsiteY17" fmla="*/ 1070584 h 3992466"/>
                <a:gd name="connsiteX18" fmla="*/ 5339059 w 10201511"/>
                <a:gd name="connsiteY18" fmla="*/ 1208406 h 3992466"/>
                <a:gd name="connsiteX19" fmla="*/ 5386899 w 10201511"/>
                <a:gd name="connsiteY19" fmla="*/ 1218064 h 3992466"/>
                <a:gd name="connsiteX20" fmla="*/ 6227277 w 10201511"/>
                <a:gd name="connsiteY20" fmla="*/ 1218064 h 3992466"/>
                <a:gd name="connsiteX21" fmla="*/ 6439300 w 10201511"/>
                <a:gd name="connsiteY21" fmla="*/ 1430087 h 3992466"/>
                <a:gd name="connsiteX22" fmla="*/ 6227277 w 10201511"/>
                <a:gd name="connsiteY22" fmla="*/ 1642110 h 3992466"/>
                <a:gd name="connsiteX23" fmla="*/ 5441631 w 10201511"/>
                <a:gd name="connsiteY23" fmla="*/ 1642110 h 3992466"/>
                <a:gd name="connsiteX24" fmla="*/ 5452013 w 10201511"/>
                <a:gd name="connsiteY24" fmla="*/ 1644206 h 3992466"/>
                <a:gd name="connsiteX25" fmla="*/ 5397280 w 10201511"/>
                <a:gd name="connsiteY25" fmla="*/ 1644206 h 3992466"/>
                <a:gd name="connsiteX26" fmla="*/ 5247704 w 10201511"/>
                <a:gd name="connsiteY26" fmla="*/ 1793782 h 3992466"/>
                <a:gd name="connsiteX27" fmla="*/ 5339058 w 10201511"/>
                <a:gd name="connsiteY27" fmla="*/ 1931604 h 3992466"/>
                <a:gd name="connsiteX28" fmla="*/ 5386898 w 10201511"/>
                <a:gd name="connsiteY28" fmla="*/ 1941262 h 3992466"/>
                <a:gd name="connsiteX29" fmla="*/ 8694084 w 10201511"/>
                <a:gd name="connsiteY29" fmla="*/ 1941262 h 3992466"/>
                <a:gd name="connsiteX30" fmla="*/ 8906107 w 10201511"/>
                <a:gd name="connsiteY30" fmla="*/ 2153285 h 3992466"/>
                <a:gd name="connsiteX31" fmla="*/ 8694084 w 10201511"/>
                <a:gd name="connsiteY31" fmla="*/ 2365308 h 3992466"/>
                <a:gd name="connsiteX32" fmla="*/ 7461677 w 10201511"/>
                <a:gd name="connsiteY32" fmla="*/ 2365308 h 3992466"/>
                <a:gd name="connsiteX33" fmla="*/ 7394326 w 10201511"/>
                <a:gd name="connsiteY33" fmla="*/ 2410717 h 3992466"/>
                <a:gd name="connsiteX34" fmla="*/ 7332226 w 10201511"/>
                <a:gd name="connsiteY34" fmla="*/ 2560640 h 3992466"/>
                <a:gd name="connsiteX35" fmla="*/ 7394326 w 10201511"/>
                <a:gd name="connsiteY35" fmla="*/ 2710563 h 3992466"/>
                <a:gd name="connsiteX36" fmla="*/ 7439859 w 10201511"/>
                <a:gd name="connsiteY36" fmla="*/ 2741262 h 3992466"/>
                <a:gd name="connsiteX37" fmla="*/ 9305196 w 10201511"/>
                <a:gd name="connsiteY37" fmla="*/ 2741262 h 3992466"/>
                <a:gd name="connsiteX38" fmla="*/ 9517219 w 10201511"/>
                <a:gd name="connsiteY38" fmla="*/ 2953285 h 3992466"/>
                <a:gd name="connsiteX39" fmla="*/ 9305196 w 10201511"/>
                <a:gd name="connsiteY39" fmla="*/ 3165308 h 3992466"/>
                <a:gd name="connsiteX40" fmla="*/ 8612841 w 10201511"/>
                <a:gd name="connsiteY40" fmla="*/ 3165308 h 3992466"/>
                <a:gd name="connsiteX41" fmla="*/ 8566326 w 10201511"/>
                <a:gd name="connsiteY41" fmla="*/ 3187670 h 3992466"/>
                <a:gd name="connsiteX42" fmla="*/ 8489576 w 10201511"/>
                <a:gd name="connsiteY42" fmla="*/ 3280872 h 3992466"/>
                <a:gd name="connsiteX43" fmla="*/ 8472929 w 10201511"/>
                <a:gd name="connsiteY43" fmla="*/ 3363328 h 3992466"/>
                <a:gd name="connsiteX44" fmla="*/ 8489576 w 10201511"/>
                <a:gd name="connsiteY44" fmla="*/ 3445784 h 3992466"/>
                <a:gd name="connsiteX45" fmla="*/ 8621772 w 10201511"/>
                <a:gd name="connsiteY45" fmla="*/ 3565640 h 3992466"/>
                <a:gd name="connsiteX46" fmla="*/ 8642619 w 10201511"/>
                <a:gd name="connsiteY46" fmla="*/ 3568792 h 3992466"/>
                <a:gd name="connsiteX47" fmla="*/ 9189371 w 10201511"/>
                <a:gd name="connsiteY47" fmla="*/ 3568792 h 3992466"/>
                <a:gd name="connsiteX48" fmla="*/ 9232064 w 10201511"/>
                <a:gd name="connsiteY48" fmla="*/ 3573096 h 3992466"/>
                <a:gd name="connsiteX49" fmla="*/ 9238727 w 10201511"/>
                <a:gd name="connsiteY49" fmla="*/ 3575164 h 3992466"/>
                <a:gd name="connsiteX50" fmla="*/ 10201511 w 10201511"/>
                <a:gd name="connsiteY50" fmla="*/ 3575165 h 3992466"/>
                <a:gd name="connsiteX51" fmla="*/ 10197819 w 10201511"/>
                <a:gd name="connsiteY51" fmla="*/ 3575537 h 3992466"/>
                <a:gd name="connsiteX52" fmla="*/ 9239928 w 10201511"/>
                <a:gd name="connsiteY52" fmla="*/ 3575537 h 3992466"/>
                <a:gd name="connsiteX53" fmla="*/ 9271827 w 10201511"/>
                <a:gd name="connsiteY53" fmla="*/ 3585439 h 3992466"/>
                <a:gd name="connsiteX54" fmla="*/ 9401208 w 10201511"/>
                <a:gd name="connsiteY54" fmla="*/ 3780629 h 3992466"/>
                <a:gd name="connsiteX55" fmla="*/ 9401207 w 10201511"/>
                <a:gd name="connsiteY55" fmla="*/ 3780629 h 3992466"/>
                <a:gd name="connsiteX56" fmla="*/ 9189370 w 10201511"/>
                <a:gd name="connsiteY56" fmla="*/ 3992466 h 3992466"/>
                <a:gd name="connsiteX57" fmla="*/ 6311044 w 10201511"/>
                <a:gd name="connsiteY57" fmla="*/ 3992465 h 3992466"/>
                <a:gd name="connsiteX58" fmla="*/ 6115854 w 10201511"/>
                <a:gd name="connsiteY58" fmla="*/ 3863084 h 3992466"/>
                <a:gd name="connsiteX59" fmla="*/ 6099207 w 10201511"/>
                <a:gd name="connsiteY59" fmla="*/ 3780629 h 3992466"/>
                <a:gd name="connsiteX60" fmla="*/ 6115854 w 10201511"/>
                <a:gd name="connsiteY60" fmla="*/ 3698173 h 3992466"/>
                <a:gd name="connsiteX61" fmla="*/ 6311044 w 10201511"/>
                <a:gd name="connsiteY61" fmla="*/ 3568792 h 3992466"/>
                <a:gd name="connsiteX62" fmla="*/ 6720010 w 10201511"/>
                <a:gd name="connsiteY62" fmla="*/ 3568792 h 3992466"/>
                <a:gd name="connsiteX63" fmla="*/ 6768790 w 10201511"/>
                <a:gd name="connsiteY63" fmla="*/ 3539196 h 3992466"/>
                <a:gd name="connsiteX64" fmla="*/ 6845947 w 10201511"/>
                <a:gd name="connsiteY64" fmla="*/ 3375589 h 3992466"/>
                <a:gd name="connsiteX65" fmla="*/ 6676654 w 10201511"/>
                <a:gd name="connsiteY65" fmla="*/ 3167874 h 3992466"/>
                <a:gd name="connsiteX66" fmla="*/ 6651205 w 10201511"/>
                <a:gd name="connsiteY66" fmla="*/ 3165308 h 3992466"/>
                <a:gd name="connsiteX67" fmla="*/ 3289941 w 10201511"/>
                <a:gd name="connsiteY67" fmla="*/ 3165308 h 3992466"/>
                <a:gd name="connsiteX68" fmla="*/ 3077918 w 10201511"/>
                <a:gd name="connsiteY68" fmla="*/ 2953285 h 3992466"/>
                <a:gd name="connsiteX69" fmla="*/ 3289941 w 10201511"/>
                <a:gd name="connsiteY69" fmla="*/ 2741262 h 3992466"/>
                <a:gd name="connsiteX70" fmla="*/ 4078173 w 10201511"/>
                <a:gd name="connsiteY70" fmla="*/ 2741262 h 3992466"/>
                <a:gd name="connsiteX71" fmla="*/ 4846854 w 10201511"/>
                <a:gd name="connsiteY71" fmla="*/ 2741262 h 3992466"/>
                <a:gd name="connsiteX72" fmla="*/ 5035879 w 10201511"/>
                <a:gd name="connsiteY72" fmla="*/ 2552237 h 3992466"/>
                <a:gd name="connsiteX73" fmla="*/ 4884949 w 10201511"/>
                <a:gd name="connsiteY73" fmla="*/ 2367052 h 3992466"/>
                <a:gd name="connsiteX74" fmla="*/ 4867646 w 10201511"/>
                <a:gd name="connsiteY74" fmla="*/ 2365308 h 3992466"/>
                <a:gd name="connsiteX75" fmla="*/ 2678829 w 10201511"/>
                <a:gd name="connsiteY75" fmla="*/ 2365308 h 3992466"/>
                <a:gd name="connsiteX76" fmla="*/ 2466806 w 10201511"/>
                <a:gd name="connsiteY76" fmla="*/ 2153285 h 3992466"/>
                <a:gd name="connsiteX77" fmla="*/ 2678829 w 10201511"/>
                <a:gd name="connsiteY77" fmla="*/ 1941262 h 3992466"/>
                <a:gd name="connsiteX78" fmla="*/ 4152596 w 10201511"/>
                <a:gd name="connsiteY78" fmla="*/ 1941262 h 3992466"/>
                <a:gd name="connsiteX79" fmla="*/ 4200436 w 10201511"/>
                <a:gd name="connsiteY79" fmla="*/ 1931604 h 3992466"/>
                <a:gd name="connsiteX80" fmla="*/ 4291790 w 10201511"/>
                <a:gd name="connsiteY80" fmla="*/ 1793782 h 3992466"/>
                <a:gd name="connsiteX81" fmla="*/ 4142214 w 10201511"/>
                <a:gd name="connsiteY81" fmla="*/ 1644206 h 3992466"/>
                <a:gd name="connsiteX82" fmla="*/ 3970674 w 10201511"/>
                <a:gd name="connsiteY82" fmla="*/ 1644206 h 3992466"/>
                <a:gd name="connsiteX83" fmla="*/ 3981056 w 10201511"/>
                <a:gd name="connsiteY83" fmla="*/ 1642110 h 3992466"/>
                <a:gd name="connsiteX84" fmla="*/ 212023 w 10201511"/>
                <a:gd name="connsiteY84" fmla="*/ 1642110 h 3992466"/>
                <a:gd name="connsiteX85" fmla="*/ 0 w 10201511"/>
                <a:gd name="connsiteY85" fmla="*/ 1430087 h 3992466"/>
                <a:gd name="connsiteX86" fmla="*/ 212023 w 10201511"/>
                <a:gd name="connsiteY86" fmla="*/ 1218064 h 3992466"/>
                <a:gd name="connsiteX87" fmla="*/ 3510154 w 10201511"/>
                <a:gd name="connsiteY87" fmla="*/ 1218064 h 3992466"/>
                <a:gd name="connsiteX88" fmla="*/ 3659730 w 10201511"/>
                <a:gd name="connsiteY88" fmla="*/ 1068488 h 3992466"/>
                <a:gd name="connsiteX89" fmla="*/ 3568376 w 10201511"/>
                <a:gd name="connsiteY89" fmla="*/ 930667 h 3992466"/>
                <a:gd name="connsiteX90" fmla="*/ 3561306 w 10201511"/>
                <a:gd name="connsiteY90" fmla="*/ 929239 h 3992466"/>
                <a:gd name="connsiteX91" fmla="*/ 1087620 w 10201511"/>
                <a:gd name="connsiteY91" fmla="*/ 929239 h 3992466"/>
                <a:gd name="connsiteX92" fmla="*/ 924024 w 10201511"/>
                <a:gd name="connsiteY92" fmla="*/ 765643 h 3992466"/>
                <a:gd name="connsiteX93" fmla="*/ 1087620 w 10201511"/>
                <a:gd name="connsiteY93" fmla="*/ 602047 h 3992466"/>
                <a:gd name="connsiteX94" fmla="*/ 3876279 w 10201511"/>
                <a:gd name="connsiteY94" fmla="*/ 602047 h 3992466"/>
                <a:gd name="connsiteX95" fmla="*/ 3913973 w 10201511"/>
                <a:gd name="connsiteY95" fmla="*/ 576634 h 3992466"/>
                <a:gd name="connsiteX96" fmla="*/ 3957782 w 10201511"/>
                <a:gd name="connsiteY96" fmla="*/ 470867 h 3992466"/>
                <a:gd name="connsiteX97" fmla="*/ 3866428 w 10201511"/>
                <a:gd name="connsiteY97" fmla="*/ 333046 h 3992466"/>
                <a:gd name="connsiteX98" fmla="*/ 3837435 w 10201511"/>
                <a:gd name="connsiteY98" fmla="*/ 327192 h 3992466"/>
                <a:gd name="connsiteX99" fmla="*/ 3381569 w 10201511"/>
                <a:gd name="connsiteY99" fmla="*/ 327192 h 3992466"/>
                <a:gd name="connsiteX100" fmla="*/ 3217973 w 10201511"/>
                <a:gd name="connsiteY100" fmla="*/ 163596 h 3992466"/>
                <a:gd name="connsiteX101" fmla="*/ 3381569 w 10201511"/>
                <a:gd name="connsiteY101" fmla="*/ 0 h 3992466"/>
                <a:gd name="connsiteX0-1" fmla="*/ 6099207 w 10201511"/>
                <a:gd name="connsiteY0-2" fmla="*/ 3780628 h 3992466"/>
                <a:gd name="connsiteX1-3" fmla="*/ 6099207 w 10201511"/>
                <a:gd name="connsiteY1-4" fmla="*/ 3780629 h 3992466"/>
                <a:gd name="connsiteX2-5" fmla="*/ 6099207 w 10201511"/>
                <a:gd name="connsiteY2-6" fmla="*/ 3780629 h 3992466"/>
                <a:gd name="connsiteX3-7" fmla="*/ 6099207 w 10201511"/>
                <a:gd name="connsiteY3-8" fmla="*/ 3780628 h 3992466"/>
                <a:gd name="connsiteX4-9" fmla="*/ 3381569 w 10201511"/>
                <a:gd name="connsiteY4-10" fmla="*/ 0 h 3992466"/>
                <a:gd name="connsiteX5-11" fmla="*/ 5522861 w 10201511"/>
                <a:gd name="connsiteY5-12" fmla="*/ 0 h 3992466"/>
                <a:gd name="connsiteX6-13" fmla="*/ 5686457 w 10201511"/>
                <a:gd name="connsiteY6-14" fmla="*/ 163596 h 3992466"/>
                <a:gd name="connsiteX7-15" fmla="*/ 5522861 w 10201511"/>
                <a:gd name="connsiteY7-16" fmla="*/ 327192 h 3992466"/>
                <a:gd name="connsiteX8-17" fmla="*/ 5034043 w 10201511"/>
                <a:gd name="connsiteY8-18" fmla="*/ 327192 h 3992466"/>
                <a:gd name="connsiteX9-19" fmla="*/ 5005050 w 10201511"/>
                <a:gd name="connsiteY9-20" fmla="*/ 333046 h 3992466"/>
                <a:gd name="connsiteX10-21" fmla="*/ 4913696 w 10201511"/>
                <a:gd name="connsiteY10-22" fmla="*/ 470867 h 3992466"/>
                <a:gd name="connsiteX11-23" fmla="*/ 4957506 w 10201511"/>
                <a:gd name="connsiteY11-24" fmla="*/ 576634 h 3992466"/>
                <a:gd name="connsiteX12-25" fmla="*/ 4995199 w 10201511"/>
                <a:gd name="connsiteY12-26" fmla="*/ 602047 h 3992466"/>
                <a:gd name="connsiteX13-27" fmla="*/ 7209354 w 10201511"/>
                <a:gd name="connsiteY13-28" fmla="*/ 602047 h 3992466"/>
                <a:gd name="connsiteX14-29" fmla="*/ 7372950 w 10201511"/>
                <a:gd name="connsiteY14-30" fmla="*/ 765643 h 3992466"/>
                <a:gd name="connsiteX15-31" fmla="*/ 7209354 w 10201511"/>
                <a:gd name="connsiteY15-32" fmla="*/ 929239 h 3992466"/>
                <a:gd name="connsiteX16-33" fmla="*/ 5356511 w 10201511"/>
                <a:gd name="connsiteY16-34" fmla="*/ 929239 h 3992466"/>
                <a:gd name="connsiteX17-35" fmla="*/ 5339059 w 10201511"/>
                <a:gd name="connsiteY17-36" fmla="*/ 932762 h 3992466"/>
                <a:gd name="connsiteX18-37" fmla="*/ 5247705 w 10201511"/>
                <a:gd name="connsiteY18-38" fmla="*/ 1070584 h 3992466"/>
                <a:gd name="connsiteX19-39" fmla="*/ 5339059 w 10201511"/>
                <a:gd name="connsiteY19-40" fmla="*/ 1208406 h 3992466"/>
                <a:gd name="connsiteX20-41" fmla="*/ 5386899 w 10201511"/>
                <a:gd name="connsiteY20-42" fmla="*/ 1218064 h 3992466"/>
                <a:gd name="connsiteX21-43" fmla="*/ 6227277 w 10201511"/>
                <a:gd name="connsiteY21-44" fmla="*/ 1218064 h 3992466"/>
                <a:gd name="connsiteX22-45" fmla="*/ 6439300 w 10201511"/>
                <a:gd name="connsiteY22-46" fmla="*/ 1430087 h 3992466"/>
                <a:gd name="connsiteX23-47" fmla="*/ 6227277 w 10201511"/>
                <a:gd name="connsiteY23-48" fmla="*/ 1642110 h 3992466"/>
                <a:gd name="connsiteX24-49" fmla="*/ 5441631 w 10201511"/>
                <a:gd name="connsiteY24-50" fmla="*/ 1642110 h 3992466"/>
                <a:gd name="connsiteX25-51" fmla="*/ 5452013 w 10201511"/>
                <a:gd name="connsiteY25-52" fmla="*/ 1644206 h 3992466"/>
                <a:gd name="connsiteX26-53" fmla="*/ 5397280 w 10201511"/>
                <a:gd name="connsiteY26-54" fmla="*/ 1644206 h 3992466"/>
                <a:gd name="connsiteX27-55" fmla="*/ 5247704 w 10201511"/>
                <a:gd name="connsiteY27-56" fmla="*/ 1793782 h 3992466"/>
                <a:gd name="connsiteX28-57" fmla="*/ 5339058 w 10201511"/>
                <a:gd name="connsiteY28-58" fmla="*/ 1931604 h 3992466"/>
                <a:gd name="connsiteX29-59" fmla="*/ 5386898 w 10201511"/>
                <a:gd name="connsiteY29-60" fmla="*/ 1941262 h 3992466"/>
                <a:gd name="connsiteX30-61" fmla="*/ 8694084 w 10201511"/>
                <a:gd name="connsiteY30-62" fmla="*/ 1941262 h 3992466"/>
                <a:gd name="connsiteX31-63" fmla="*/ 8906107 w 10201511"/>
                <a:gd name="connsiteY31-64" fmla="*/ 2153285 h 3992466"/>
                <a:gd name="connsiteX32-65" fmla="*/ 8694084 w 10201511"/>
                <a:gd name="connsiteY32-66" fmla="*/ 2365308 h 3992466"/>
                <a:gd name="connsiteX33-67" fmla="*/ 7461677 w 10201511"/>
                <a:gd name="connsiteY33-68" fmla="*/ 2365308 h 3992466"/>
                <a:gd name="connsiteX34-69" fmla="*/ 7394326 w 10201511"/>
                <a:gd name="connsiteY34-70" fmla="*/ 2410717 h 3992466"/>
                <a:gd name="connsiteX35-71" fmla="*/ 7332226 w 10201511"/>
                <a:gd name="connsiteY35-72" fmla="*/ 2560640 h 3992466"/>
                <a:gd name="connsiteX36-73" fmla="*/ 7394326 w 10201511"/>
                <a:gd name="connsiteY36-74" fmla="*/ 2710563 h 3992466"/>
                <a:gd name="connsiteX37-75" fmla="*/ 7439859 w 10201511"/>
                <a:gd name="connsiteY37-76" fmla="*/ 2741262 h 3992466"/>
                <a:gd name="connsiteX38-77" fmla="*/ 9305196 w 10201511"/>
                <a:gd name="connsiteY38-78" fmla="*/ 2741262 h 3992466"/>
                <a:gd name="connsiteX39-79" fmla="*/ 9517219 w 10201511"/>
                <a:gd name="connsiteY39-80" fmla="*/ 2953285 h 3992466"/>
                <a:gd name="connsiteX40-81" fmla="*/ 9305196 w 10201511"/>
                <a:gd name="connsiteY40-82" fmla="*/ 3165308 h 3992466"/>
                <a:gd name="connsiteX41-83" fmla="*/ 8612841 w 10201511"/>
                <a:gd name="connsiteY41-84" fmla="*/ 3165308 h 3992466"/>
                <a:gd name="connsiteX42-85" fmla="*/ 8566326 w 10201511"/>
                <a:gd name="connsiteY42-86" fmla="*/ 3187670 h 3992466"/>
                <a:gd name="connsiteX43-87" fmla="*/ 8489576 w 10201511"/>
                <a:gd name="connsiteY43-88" fmla="*/ 3280872 h 3992466"/>
                <a:gd name="connsiteX44-89" fmla="*/ 8472929 w 10201511"/>
                <a:gd name="connsiteY44-90" fmla="*/ 3363328 h 3992466"/>
                <a:gd name="connsiteX45-91" fmla="*/ 8489576 w 10201511"/>
                <a:gd name="connsiteY45-92" fmla="*/ 3445784 h 3992466"/>
                <a:gd name="connsiteX46-93" fmla="*/ 8621772 w 10201511"/>
                <a:gd name="connsiteY46-94" fmla="*/ 3565640 h 3992466"/>
                <a:gd name="connsiteX47-95" fmla="*/ 8642619 w 10201511"/>
                <a:gd name="connsiteY47-96" fmla="*/ 3568792 h 3992466"/>
                <a:gd name="connsiteX48-97" fmla="*/ 9189371 w 10201511"/>
                <a:gd name="connsiteY48-98" fmla="*/ 3568792 h 3992466"/>
                <a:gd name="connsiteX49-99" fmla="*/ 9232064 w 10201511"/>
                <a:gd name="connsiteY49-100" fmla="*/ 3573096 h 3992466"/>
                <a:gd name="connsiteX50-101" fmla="*/ 9238727 w 10201511"/>
                <a:gd name="connsiteY50-102" fmla="*/ 3575164 h 3992466"/>
                <a:gd name="connsiteX51-103" fmla="*/ 10201511 w 10201511"/>
                <a:gd name="connsiteY51-104" fmla="*/ 3575165 h 3992466"/>
                <a:gd name="connsiteX52-105" fmla="*/ 10197819 w 10201511"/>
                <a:gd name="connsiteY52-106" fmla="*/ 3575537 h 3992466"/>
                <a:gd name="connsiteX53-107" fmla="*/ 9239928 w 10201511"/>
                <a:gd name="connsiteY53-108" fmla="*/ 3575537 h 3992466"/>
                <a:gd name="connsiteX54-109" fmla="*/ 9271827 w 10201511"/>
                <a:gd name="connsiteY54-110" fmla="*/ 3585439 h 3992466"/>
                <a:gd name="connsiteX55-111" fmla="*/ 9401208 w 10201511"/>
                <a:gd name="connsiteY55-112" fmla="*/ 3780629 h 3992466"/>
                <a:gd name="connsiteX56-113" fmla="*/ 9401207 w 10201511"/>
                <a:gd name="connsiteY56-114" fmla="*/ 3780629 h 3992466"/>
                <a:gd name="connsiteX57-115" fmla="*/ 9189370 w 10201511"/>
                <a:gd name="connsiteY57-116" fmla="*/ 3992466 h 3992466"/>
                <a:gd name="connsiteX58-117" fmla="*/ 6311044 w 10201511"/>
                <a:gd name="connsiteY58-118" fmla="*/ 3992465 h 3992466"/>
                <a:gd name="connsiteX59-119" fmla="*/ 6115854 w 10201511"/>
                <a:gd name="connsiteY59-120" fmla="*/ 3863084 h 3992466"/>
                <a:gd name="connsiteX60-121" fmla="*/ 6099207 w 10201511"/>
                <a:gd name="connsiteY60-122" fmla="*/ 3780629 h 3992466"/>
                <a:gd name="connsiteX61-123" fmla="*/ 6115854 w 10201511"/>
                <a:gd name="connsiteY61-124" fmla="*/ 3698173 h 3992466"/>
                <a:gd name="connsiteX62-125" fmla="*/ 6311044 w 10201511"/>
                <a:gd name="connsiteY62-126" fmla="*/ 3568792 h 3992466"/>
                <a:gd name="connsiteX63-127" fmla="*/ 6720010 w 10201511"/>
                <a:gd name="connsiteY63-128" fmla="*/ 3568792 h 3992466"/>
                <a:gd name="connsiteX64-129" fmla="*/ 6768790 w 10201511"/>
                <a:gd name="connsiteY64-130" fmla="*/ 3539196 h 3992466"/>
                <a:gd name="connsiteX65-131" fmla="*/ 6845947 w 10201511"/>
                <a:gd name="connsiteY65-132" fmla="*/ 3375589 h 3992466"/>
                <a:gd name="connsiteX66-133" fmla="*/ 6676654 w 10201511"/>
                <a:gd name="connsiteY66-134" fmla="*/ 3167874 h 3992466"/>
                <a:gd name="connsiteX67-135" fmla="*/ 6651205 w 10201511"/>
                <a:gd name="connsiteY67-136" fmla="*/ 3165308 h 3992466"/>
                <a:gd name="connsiteX68-137" fmla="*/ 3289941 w 10201511"/>
                <a:gd name="connsiteY68-138" fmla="*/ 3165308 h 3992466"/>
                <a:gd name="connsiteX69-139" fmla="*/ 3077918 w 10201511"/>
                <a:gd name="connsiteY69-140" fmla="*/ 2953285 h 3992466"/>
                <a:gd name="connsiteX70-141" fmla="*/ 3289941 w 10201511"/>
                <a:gd name="connsiteY70-142" fmla="*/ 2741262 h 3992466"/>
                <a:gd name="connsiteX71-143" fmla="*/ 4078173 w 10201511"/>
                <a:gd name="connsiteY71-144" fmla="*/ 2741262 h 3992466"/>
                <a:gd name="connsiteX72-145" fmla="*/ 4846854 w 10201511"/>
                <a:gd name="connsiteY72-146" fmla="*/ 2741262 h 3992466"/>
                <a:gd name="connsiteX73-147" fmla="*/ 5035879 w 10201511"/>
                <a:gd name="connsiteY73-148" fmla="*/ 2552237 h 3992466"/>
                <a:gd name="connsiteX74-149" fmla="*/ 4884949 w 10201511"/>
                <a:gd name="connsiteY74-150" fmla="*/ 2367052 h 3992466"/>
                <a:gd name="connsiteX75-151" fmla="*/ 4867646 w 10201511"/>
                <a:gd name="connsiteY75-152" fmla="*/ 2365308 h 3992466"/>
                <a:gd name="connsiteX76-153" fmla="*/ 2678829 w 10201511"/>
                <a:gd name="connsiteY76-154" fmla="*/ 2365308 h 3992466"/>
                <a:gd name="connsiteX77-155" fmla="*/ 2466806 w 10201511"/>
                <a:gd name="connsiteY77-156" fmla="*/ 2153285 h 3992466"/>
                <a:gd name="connsiteX78-157" fmla="*/ 2678829 w 10201511"/>
                <a:gd name="connsiteY78-158" fmla="*/ 1941262 h 3992466"/>
                <a:gd name="connsiteX79-159" fmla="*/ 4152596 w 10201511"/>
                <a:gd name="connsiteY79-160" fmla="*/ 1941262 h 3992466"/>
                <a:gd name="connsiteX80-161" fmla="*/ 4200436 w 10201511"/>
                <a:gd name="connsiteY80-162" fmla="*/ 1931604 h 3992466"/>
                <a:gd name="connsiteX81-163" fmla="*/ 4291790 w 10201511"/>
                <a:gd name="connsiteY81-164" fmla="*/ 1793782 h 3992466"/>
                <a:gd name="connsiteX82-165" fmla="*/ 4142214 w 10201511"/>
                <a:gd name="connsiteY82-166" fmla="*/ 1644206 h 3992466"/>
                <a:gd name="connsiteX83-167" fmla="*/ 3970674 w 10201511"/>
                <a:gd name="connsiteY83-168" fmla="*/ 1644206 h 3992466"/>
                <a:gd name="connsiteX84-169" fmla="*/ 3981056 w 10201511"/>
                <a:gd name="connsiteY84-170" fmla="*/ 1642110 h 3992466"/>
                <a:gd name="connsiteX85-171" fmla="*/ 212023 w 10201511"/>
                <a:gd name="connsiteY85-172" fmla="*/ 1642110 h 3992466"/>
                <a:gd name="connsiteX86-173" fmla="*/ 0 w 10201511"/>
                <a:gd name="connsiteY86-174" fmla="*/ 1430087 h 3992466"/>
                <a:gd name="connsiteX87-175" fmla="*/ 212023 w 10201511"/>
                <a:gd name="connsiteY87-176" fmla="*/ 1218064 h 3992466"/>
                <a:gd name="connsiteX88-177" fmla="*/ 3510154 w 10201511"/>
                <a:gd name="connsiteY88-178" fmla="*/ 1218064 h 3992466"/>
                <a:gd name="connsiteX89-179" fmla="*/ 3659730 w 10201511"/>
                <a:gd name="connsiteY89-180" fmla="*/ 1068488 h 3992466"/>
                <a:gd name="connsiteX90-181" fmla="*/ 3568376 w 10201511"/>
                <a:gd name="connsiteY90-182" fmla="*/ 930667 h 3992466"/>
                <a:gd name="connsiteX91-183" fmla="*/ 3561306 w 10201511"/>
                <a:gd name="connsiteY91-184" fmla="*/ 929239 h 3992466"/>
                <a:gd name="connsiteX92-185" fmla="*/ 1087620 w 10201511"/>
                <a:gd name="connsiteY92-186" fmla="*/ 929239 h 3992466"/>
                <a:gd name="connsiteX93-187" fmla="*/ 924024 w 10201511"/>
                <a:gd name="connsiteY93-188" fmla="*/ 765643 h 3992466"/>
                <a:gd name="connsiteX94-189" fmla="*/ 1087620 w 10201511"/>
                <a:gd name="connsiteY94-190" fmla="*/ 602047 h 3992466"/>
                <a:gd name="connsiteX95-191" fmla="*/ 3876279 w 10201511"/>
                <a:gd name="connsiteY95-192" fmla="*/ 602047 h 3992466"/>
                <a:gd name="connsiteX96-193" fmla="*/ 3913973 w 10201511"/>
                <a:gd name="connsiteY96-194" fmla="*/ 576634 h 3992466"/>
                <a:gd name="connsiteX97-195" fmla="*/ 3957782 w 10201511"/>
                <a:gd name="connsiteY97-196" fmla="*/ 470867 h 3992466"/>
                <a:gd name="connsiteX98-197" fmla="*/ 3866428 w 10201511"/>
                <a:gd name="connsiteY98-198" fmla="*/ 333046 h 3992466"/>
                <a:gd name="connsiteX99-199" fmla="*/ 3837435 w 10201511"/>
                <a:gd name="connsiteY99-200" fmla="*/ 327192 h 3992466"/>
                <a:gd name="connsiteX100-201" fmla="*/ 3381569 w 10201511"/>
                <a:gd name="connsiteY100-202" fmla="*/ 327192 h 3992466"/>
                <a:gd name="connsiteX101-203" fmla="*/ 3217973 w 10201511"/>
                <a:gd name="connsiteY101-204" fmla="*/ 163596 h 3992466"/>
                <a:gd name="connsiteX102" fmla="*/ 3381569 w 10201511"/>
                <a:gd name="connsiteY102" fmla="*/ 0 h 3992466"/>
                <a:gd name="connsiteX0-205" fmla="*/ 6099207 w 10201511"/>
                <a:gd name="connsiteY0-206" fmla="*/ 3780628 h 3992466"/>
                <a:gd name="connsiteX1-207" fmla="*/ 6099207 w 10201511"/>
                <a:gd name="connsiteY1-208" fmla="*/ 3780629 h 3992466"/>
                <a:gd name="connsiteX2-209" fmla="*/ 6099207 w 10201511"/>
                <a:gd name="connsiteY2-210" fmla="*/ 3780629 h 3992466"/>
                <a:gd name="connsiteX3-211" fmla="*/ 6099207 w 10201511"/>
                <a:gd name="connsiteY3-212" fmla="*/ 3780628 h 3992466"/>
                <a:gd name="connsiteX4-213" fmla="*/ 3381569 w 10201511"/>
                <a:gd name="connsiteY4-214" fmla="*/ 0 h 3992466"/>
                <a:gd name="connsiteX5-215" fmla="*/ 5522861 w 10201511"/>
                <a:gd name="connsiteY5-216" fmla="*/ 0 h 3992466"/>
                <a:gd name="connsiteX6-217" fmla="*/ 5686457 w 10201511"/>
                <a:gd name="connsiteY6-218" fmla="*/ 163596 h 3992466"/>
                <a:gd name="connsiteX7-219" fmla="*/ 5522861 w 10201511"/>
                <a:gd name="connsiteY7-220" fmla="*/ 327192 h 3992466"/>
                <a:gd name="connsiteX8-221" fmla="*/ 5034043 w 10201511"/>
                <a:gd name="connsiteY8-222" fmla="*/ 327192 h 3992466"/>
                <a:gd name="connsiteX9-223" fmla="*/ 5005050 w 10201511"/>
                <a:gd name="connsiteY9-224" fmla="*/ 333046 h 3992466"/>
                <a:gd name="connsiteX10-225" fmla="*/ 4913696 w 10201511"/>
                <a:gd name="connsiteY10-226" fmla="*/ 470867 h 3992466"/>
                <a:gd name="connsiteX11-227" fmla="*/ 4957506 w 10201511"/>
                <a:gd name="connsiteY11-228" fmla="*/ 576634 h 3992466"/>
                <a:gd name="connsiteX12-229" fmla="*/ 4995199 w 10201511"/>
                <a:gd name="connsiteY12-230" fmla="*/ 602047 h 3992466"/>
                <a:gd name="connsiteX13-231" fmla="*/ 7209354 w 10201511"/>
                <a:gd name="connsiteY13-232" fmla="*/ 602047 h 3992466"/>
                <a:gd name="connsiteX14-233" fmla="*/ 7372950 w 10201511"/>
                <a:gd name="connsiteY14-234" fmla="*/ 765643 h 3992466"/>
                <a:gd name="connsiteX15-235" fmla="*/ 7209354 w 10201511"/>
                <a:gd name="connsiteY15-236" fmla="*/ 929239 h 3992466"/>
                <a:gd name="connsiteX16-237" fmla="*/ 5356511 w 10201511"/>
                <a:gd name="connsiteY16-238" fmla="*/ 929239 h 3992466"/>
                <a:gd name="connsiteX17-239" fmla="*/ 5339059 w 10201511"/>
                <a:gd name="connsiteY17-240" fmla="*/ 932762 h 3992466"/>
                <a:gd name="connsiteX18-241" fmla="*/ 5247705 w 10201511"/>
                <a:gd name="connsiteY18-242" fmla="*/ 1070584 h 3992466"/>
                <a:gd name="connsiteX19-243" fmla="*/ 5339059 w 10201511"/>
                <a:gd name="connsiteY19-244" fmla="*/ 1208406 h 3992466"/>
                <a:gd name="connsiteX20-245" fmla="*/ 5386899 w 10201511"/>
                <a:gd name="connsiteY20-246" fmla="*/ 1218064 h 3992466"/>
                <a:gd name="connsiteX21-247" fmla="*/ 6227277 w 10201511"/>
                <a:gd name="connsiteY21-248" fmla="*/ 1218064 h 3992466"/>
                <a:gd name="connsiteX22-249" fmla="*/ 6439300 w 10201511"/>
                <a:gd name="connsiteY22-250" fmla="*/ 1430087 h 3992466"/>
                <a:gd name="connsiteX23-251" fmla="*/ 6227277 w 10201511"/>
                <a:gd name="connsiteY23-252" fmla="*/ 1642110 h 3992466"/>
                <a:gd name="connsiteX24-253" fmla="*/ 5441631 w 10201511"/>
                <a:gd name="connsiteY24-254" fmla="*/ 1642110 h 3992466"/>
                <a:gd name="connsiteX25-255" fmla="*/ 5452013 w 10201511"/>
                <a:gd name="connsiteY25-256" fmla="*/ 1644206 h 3992466"/>
                <a:gd name="connsiteX26-257" fmla="*/ 5397280 w 10201511"/>
                <a:gd name="connsiteY26-258" fmla="*/ 1644206 h 3992466"/>
                <a:gd name="connsiteX27-259" fmla="*/ 5247704 w 10201511"/>
                <a:gd name="connsiteY27-260" fmla="*/ 1793782 h 3992466"/>
                <a:gd name="connsiteX28-261" fmla="*/ 5339058 w 10201511"/>
                <a:gd name="connsiteY28-262" fmla="*/ 1931604 h 3992466"/>
                <a:gd name="connsiteX29-263" fmla="*/ 5386898 w 10201511"/>
                <a:gd name="connsiteY29-264" fmla="*/ 1941262 h 3992466"/>
                <a:gd name="connsiteX30-265" fmla="*/ 8694084 w 10201511"/>
                <a:gd name="connsiteY30-266" fmla="*/ 1941262 h 3992466"/>
                <a:gd name="connsiteX31-267" fmla="*/ 8906107 w 10201511"/>
                <a:gd name="connsiteY31-268" fmla="*/ 2153285 h 3992466"/>
                <a:gd name="connsiteX32-269" fmla="*/ 8694084 w 10201511"/>
                <a:gd name="connsiteY32-270" fmla="*/ 2365308 h 3992466"/>
                <a:gd name="connsiteX33-271" fmla="*/ 7461677 w 10201511"/>
                <a:gd name="connsiteY33-272" fmla="*/ 2365308 h 3992466"/>
                <a:gd name="connsiteX34-273" fmla="*/ 7394326 w 10201511"/>
                <a:gd name="connsiteY34-274" fmla="*/ 2410717 h 3992466"/>
                <a:gd name="connsiteX35-275" fmla="*/ 7332226 w 10201511"/>
                <a:gd name="connsiteY35-276" fmla="*/ 2560640 h 3992466"/>
                <a:gd name="connsiteX36-277" fmla="*/ 7394326 w 10201511"/>
                <a:gd name="connsiteY36-278" fmla="*/ 2710563 h 3992466"/>
                <a:gd name="connsiteX37-279" fmla="*/ 7439859 w 10201511"/>
                <a:gd name="connsiteY37-280" fmla="*/ 2741262 h 3992466"/>
                <a:gd name="connsiteX38-281" fmla="*/ 9305196 w 10201511"/>
                <a:gd name="connsiteY38-282" fmla="*/ 2741262 h 3992466"/>
                <a:gd name="connsiteX39-283" fmla="*/ 9517219 w 10201511"/>
                <a:gd name="connsiteY39-284" fmla="*/ 2953285 h 3992466"/>
                <a:gd name="connsiteX40-285" fmla="*/ 9305196 w 10201511"/>
                <a:gd name="connsiteY40-286" fmla="*/ 3165308 h 3992466"/>
                <a:gd name="connsiteX41-287" fmla="*/ 8612841 w 10201511"/>
                <a:gd name="connsiteY41-288" fmla="*/ 3165308 h 3992466"/>
                <a:gd name="connsiteX42-289" fmla="*/ 8566326 w 10201511"/>
                <a:gd name="connsiteY42-290" fmla="*/ 3187670 h 3992466"/>
                <a:gd name="connsiteX43-291" fmla="*/ 8489576 w 10201511"/>
                <a:gd name="connsiteY43-292" fmla="*/ 3280872 h 3992466"/>
                <a:gd name="connsiteX44-293" fmla="*/ 8472929 w 10201511"/>
                <a:gd name="connsiteY44-294" fmla="*/ 3363328 h 3992466"/>
                <a:gd name="connsiteX45-295" fmla="*/ 8489576 w 10201511"/>
                <a:gd name="connsiteY45-296" fmla="*/ 3445784 h 3992466"/>
                <a:gd name="connsiteX46-297" fmla="*/ 8621772 w 10201511"/>
                <a:gd name="connsiteY46-298" fmla="*/ 3565640 h 3992466"/>
                <a:gd name="connsiteX47-299" fmla="*/ 8642619 w 10201511"/>
                <a:gd name="connsiteY47-300" fmla="*/ 3568792 h 3992466"/>
                <a:gd name="connsiteX48-301" fmla="*/ 9189371 w 10201511"/>
                <a:gd name="connsiteY48-302" fmla="*/ 3568792 h 3992466"/>
                <a:gd name="connsiteX49-303" fmla="*/ 9232064 w 10201511"/>
                <a:gd name="connsiteY49-304" fmla="*/ 3573096 h 3992466"/>
                <a:gd name="connsiteX50-305" fmla="*/ 9238727 w 10201511"/>
                <a:gd name="connsiteY50-306" fmla="*/ 3575164 h 3992466"/>
                <a:gd name="connsiteX51-307" fmla="*/ 10201511 w 10201511"/>
                <a:gd name="connsiteY51-308" fmla="*/ 3575165 h 3992466"/>
                <a:gd name="connsiteX52-309" fmla="*/ 9239928 w 10201511"/>
                <a:gd name="connsiteY52-310" fmla="*/ 3575537 h 3992466"/>
                <a:gd name="connsiteX53-311" fmla="*/ 9271827 w 10201511"/>
                <a:gd name="connsiteY53-312" fmla="*/ 3585439 h 3992466"/>
                <a:gd name="connsiteX54-313" fmla="*/ 9401208 w 10201511"/>
                <a:gd name="connsiteY54-314" fmla="*/ 3780629 h 3992466"/>
                <a:gd name="connsiteX55-315" fmla="*/ 9401207 w 10201511"/>
                <a:gd name="connsiteY55-316" fmla="*/ 3780629 h 3992466"/>
                <a:gd name="connsiteX56-317" fmla="*/ 9189370 w 10201511"/>
                <a:gd name="connsiteY56-318" fmla="*/ 3992466 h 3992466"/>
                <a:gd name="connsiteX57-319" fmla="*/ 6311044 w 10201511"/>
                <a:gd name="connsiteY57-320" fmla="*/ 3992465 h 3992466"/>
                <a:gd name="connsiteX58-321" fmla="*/ 6115854 w 10201511"/>
                <a:gd name="connsiteY58-322" fmla="*/ 3863084 h 3992466"/>
                <a:gd name="connsiteX59-323" fmla="*/ 6099207 w 10201511"/>
                <a:gd name="connsiteY59-324" fmla="*/ 3780629 h 3992466"/>
                <a:gd name="connsiteX60-325" fmla="*/ 6115854 w 10201511"/>
                <a:gd name="connsiteY60-326" fmla="*/ 3698173 h 3992466"/>
                <a:gd name="connsiteX61-327" fmla="*/ 6311044 w 10201511"/>
                <a:gd name="connsiteY61-328" fmla="*/ 3568792 h 3992466"/>
                <a:gd name="connsiteX62-329" fmla="*/ 6720010 w 10201511"/>
                <a:gd name="connsiteY62-330" fmla="*/ 3568792 h 3992466"/>
                <a:gd name="connsiteX63-331" fmla="*/ 6768790 w 10201511"/>
                <a:gd name="connsiteY63-332" fmla="*/ 3539196 h 3992466"/>
                <a:gd name="connsiteX64-333" fmla="*/ 6845947 w 10201511"/>
                <a:gd name="connsiteY64-334" fmla="*/ 3375589 h 3992466"/>
                <a:gd name="connsiteX65-335" fmla="*/ 6676654 w 10201511"/>
                <a:gd name="connsiteY65-336" fmla="*/ 3167874 h 3992466"/>
                <a:gd name="connsiteX66-337" fmla="*/ 6651205 w 10201511"/>
                <a:gd name="connsiteY66-338" fmla="*/ 3165308 h 3992466"/>
                <a:gd name="connsiteX67-339" fmla="*/ 3289941 w 10201511"/>
                <a:gd name="connsiteY67-340" fmla="*/ 3165308 h 3992466"/>
                <a:gd name="connsiteX68-341" fmla="*/ 3077918 w 10201511"/>
                <a:gd name="connsiteY68-342" fmla="*/ 2953285 h 3992466"/>
                <a:gd name="connsiteX69-343" fmla="*/ 3289941 w 10201511"/>
                <a:gd name="connsiteY69-344" fmla="*/ 2741262 h 3992466"/>
                <a:gd name="connsiteX70-345" fmla="*/ 4078173 w 10201511"/>
                <a:gd name="connsiteY70-346" fmla="*/ 2741262 h 3992466"/>
                <a:gd name="connsiteX71-347" fmla="*/ 4846854 w 10201511"/>
                <a:gd name="connsiteY71-348" fmla="*/ 2741262 h 3992466"/>
                <a:gd name="connsiteX72-349" fmla="*/ 5035879 w 10201511"/>
                <a:gd name="connsiteY72-350" fmla="*/ 2552237 h 3992466"/>
                <a:gd name="connsiteX73-351" fmla="*/ 4884949 w 10201511"/>
                <a:gd name="connsiteY73-352" fmla="*/ 2367052 h 3992466"/>
                <a:gd name="connsiteX74-353" fmla="*/ 4867646 w 10201511"/>
                <a:gd name="connsiteY74-354" fmla="*/ 2365308 h 3992466"/>
                <a:gd name="connsiteX75-355" fmla="*/ 2678829 w 10201511"/>
                <a:gd name="connsiteY75-356" fmla="*/ 2365308 h 3992466"/>
                <a:gd name="connsiteX76-357" fmla="*/ 2466806 w 10201511"/>
                <a:gd name="connsiteY76-358" fmla="*/ 2153285 h 3992466"/>
                <a:gd name="connsiteX77-359" fmla="*/ 2678829 w 10201511"/>
                <a:gd name="connsiteY77-360" fmla="*/ 1941262 h 3992466"/>
                <a:gd name="connsiteX78-361" fmla="*/ 4152596 w 10201511"/>
                <a:gd name="connsiteY78-362" fmla="*/ 1941262 h 3992466"/>
                <a:gd name="connsiteX79-363" fmla="*/ 4200436 w 10201511"/>
                <a:gd name="connsiteY79-364" fmla="*/ 1931604 h 3992466"/>
                <a:gd name="connsiteX80-365" fmla="*/ 4291790 w 10201511"/>
                <a:gd name="connsiteY80-366" fmla="*/ 1793782 h 3992466"/>
                <a:gd name="connsiteX81-367" fmla="*/ 4142214 w 10201511"/>
                <a:gd name="connsiteY81-368" fmla="*/ 1644206 h 3992466"/>
                <a:gd name="connsiteX82-369" fmla="*/ 3970674 w 10201511"/>
                <a:gd name="connsiteY82-370" fmla="*/ 1644206 h 3992466"/>
                <a:gd name="connsiteX83-371" fmla="*/ 3981056 w 10201511"/>
                <a:gd name="connsiteY83-372" fmla="*/ 1642110 h 3992466"/>
                <a:gd name="connsiteX84-373" fmla="*/ 212023 w 10201511"/>
                <a:gd name="connsiteY84-374" fmla="*/ 1642110 h 3992466"/>
                <a:gd name="connsiteX85-375" fmla="*/ 0 w 10201511"/>
                <a:gd name="connsiteY85-376" fmla="*/ 1430087 h 3992466"/>
                <a:gd name="connsiteX86-377" fmla="*/ 212023 w 10201511"/>
                <a:gd name="connsiteY86-378" fmla="*/ 1218064 h 3992466"/>
                <a:gd name="connsiteX87-379" fmla="*/ 3510154 w 10201511"/>
                <a:gd name="connsiteY87-380" fmla="*/ 1218064 h 3992466"/>
                <a:gd name="connsiteX88-381" fmla="*/ 3659730 w 10201511"/>
                <a:gd name="connsiteY88-382" fmla="*/ 1068488 h 3992466"/>
                <a:gd name="connsiteX89-383" fmla="*/ 3568376 w 10201511"/>
                <a:gd name="connsiteY89-384" fmla="*/ 930667 h 3992466"/>
                <a:gd name="connsiteX90-385" fmla="*/ 3561306 w 10201511"/>
                <a:gd name="connsiteY90-386" fmla="*/ 929239 h 3992466"/>
                <a:gd name="connsiteX91-387" fmla="*/ 1087620 w 10201511"/>
                <a:gd name="connsiteY91-388" fmla="*/ 929239 h 3992466"/>
                <a:gd name="connsiteX92-389" fmla="*/ 924024 w 10201511"/>
                <a:gd name="connsiteY92-390" fmla="*/ 765643 h 3992466"/>
                <a:gd name="connsiteX93-391" fmla="*/ 1087620 w 10201511"/>
                <a:gd name="connsiteY93-392" fmla="*/ 602047 h 3992466"/>
                <a:gd name="connsiteX94-393" fmla="*/ 3876279 w 10201511"/>
                <a:gd name="connsiteY94-394" fmla="*/ 602047 h 3992466"/>
                <a:gd name="connsiteX95-395" fmla="*/ 3913973 w 10201511"/>
                <a:gd name="connsiteY95-396" fmla="*/ 576634 h 3992466"/>
                <a:gd name="connsiteX96-397" fmla="*/ 3957782 w 10201511"/>
                <a:gd name="connsiteY96-398" fmla="*/ 470867 h 3992466"/>
                <a:gd name="connsiteX97-399" fmla="*/ 3866428 w 10201511"/>
                <a:gd name="connsiteY97-400" fmla="*/ 333046 h 3992466"/>
                <a:gd name="connsiteX98-401" fmla="*/ 3837435 w 10201511"/>
                <a:gd name="connsiteY98-402" fmla="*/ 327192 h 3992466"/>
                <a:gd name="connsiteX99-403" fmla="*/ 3381569 w 10201511"/>
                <a:gd name="connsiteY99-404" fmla="*/ 327192 h 3992466"/>
                <a:gd name="connsiteX100-405" fmla="*/ 3217973 w 10201511"/>
                <a:gd name="connsiteY100-406" fmla="*/ 163596 h 3992466"/>
                <a:gd name="connsiteX101-407" fmla="*/ 3381569 w 10201511"/>
                <a:gd name="connsiteY101-408" fmla="*/ 0 h 3992466"/>
                <a:gd name="connsiteX0-409" fmla="*/ 6099207 w 9517219"/>
                <a:gd name="connsiteY0-410" fmla="*/ 3780628 h 3992466"/>
                <a:gd name="connsiteX1-411" fmla="*/ 6099207 w 9517219"/>
                <a:gd name="connsiteY1-412" fmla="*/ 3780629 h 3992466"/>
                <a:gd name="connsiteX2-413" fmla="*/ 6099207 w 9517219"/>
                <a:gd name="connsiteY2-414" fmla="*/ 3780629 h 3992466"/>
                <a:gd name="connsiteX3-415" fmla="*/ 6099207 w 9517219"/>
                <a:gd name="connsiteY3-416" fmla="*/ 3780628 h 3992466"/>
                <a:gd name="connsiteX4-417" fmla="*/ 3381569 w 9517219"/>
                <a:gd name="connsiteY4-418" fmla="*/ 0 h 3992466"/>
                <a:gd name="connsiteX5-419" fmla="*/ 5522861 w 9517219"/>
                <a:gd name="connsiteY5-420" fmla="*/ 0 h 3992466"/>
                <a:gd name="connsiteX6-421" fmla="*/ 5686457 w 9517219"/>
                <a:gd name="connsiteY6-422" fmla="*/ 163596 h 3992466"/>
                <a:gd name="connsiteX7-423" fmla="*/ 5522861 w 9517219"/>
                <a:gd name="connsiteY7-424" fmla="*/ 327192 h 3992466"/>
                <a:gd name="connsiteX8-425" fmla="*/ 5034043 w 9517219"/>
                <a:gd name="connsiteY8-426" fmla="*/ 327192 h 3992466"/>
                <a:gd name="connsiteX9-427" fmla="*/ 5005050 w 9517219"/>
                <a:gd name="connsiteY9-428" fmla="*/ 333046 h 3992466"/>
                <a:gd name="connsiteX10-429" fmla="*/ 4913696 w 9517219"/>
                <a:gd name="connsiteY10-430" fmla="*/ 470867 h 3992466"/>
                <a:gd name="connsiteX11-431" fmla="*/ 4957506 w 9517219"/>
                <a:gd name="connsiteY11-432" fmla="*/ 576634 h 3992466"/>
                <a:gd name="connsiteX12-433" fmla="*/ 4995199 w 9517219"/>
                <a:gd name="connsiteY12-434" fmla="*/ 602047 h 3992466"/>
                <a:gd name="connsiteX13-435" fmla="*/ 7209354 w 9517219"/>
                <a:gd name="connsiteY13-436" fmla="*/ 602047 h 3992466"/>
                <a:gd name="connsiteX14-437" fmla="*/ 7372950 w 9517219"/>
                <a:gd name="connsiteY14-438" fmla="*/ 765643 h 3992466"/>
                <a:gd name="connsiteX15-439" fmla="*/ 7209354 w 9517219"/>
                <a:gd name="connsiteY15-440" fmla="*/ 929239 h 3992466"/>
                <a:gd name="connsiteX16-441" fmla="*/ 5356511 w 9517219"/>
                <a:gd name="connsiteY16-442" fmla="*/ 929239 h 3992466"/>
                <a:gd name="connsiteX17-443" fmla="*/ 5339059 w 9517219"/>
                <a:gd name="connsiteY17-444" fmla="*/ 932762 h 3992466"/>
                <a:gd name="connsiteX18-445" fmla="*/ 5247705 w 9517219"/>
                <a:gd name="connsiteY18-446" fmla="*/ 1070584 h 3992466"/>
                <a:gd name="connsiteX19-447" fmla="*/ 5339059 w 9517219"/>
                <a:gd name="connsiteY19-448" fmla="*/ 1208406 h 3992466"/>
                <a:gd name="connsiteX20-449" fmla="*/ 5386899 w 9517219"/>
                <a:gd name="connsiteY20-450" fmla="*/ 1218064 h 3992466"/>
                <a:gd name="connsiteX21-451" fmla="*/ 6227277 w 9517219"/>
                <a:gd name="connsiteY21-452" fmla="*/ 1218064 h 3992466"/>
                <a:gd name="connsiteX22-453" fmla="*/ 6439300 w 9517219"/>
                <a:gd name="connsiteY22-454" fmla="*/ 1430087 h 3992466"/>
                <a:gd name="connsiteX23-455" fmla="*/ 6227277 w 9517219"/>
                <a:gd name="connsiteY23-456" fmla="*/ 1642110 h 3992466"/>
                <a:gd name="connsiteX24-457" fmla="*/ 5441631 w 9517219"/>
                <a:gd name="connsiteY24-458" fmla="*/ 1642110 h 3992466"/>
                <a:gd name="connsiteX25-459" fmla="*/ 5452013 w 9517219"/>
                <a:gd name="connsiteY25-460" fmla="*/ 1644206 h 3992466"/>
                <a:gd name="connsiteX26-461" fmla="*/ 5397280 w 9517219"/>
                <a:gd name="connsiteY26-462" fmla="*/ 1644206 h 3992466"/>
                <a:gd name="connsiteX27-463" fmla="*/ 5247704 w 9517219"/>
                <a:gd name="connsiteY27-464" fmla="*/ 1793782 h 3992466"/>
                <a:gd name="connsiteX28-465" fmla="*/ 5339058 w 9517219"/>
                <a:gd name="connsiteY28-466" fmla="*/ 1931604 h 3992466"/>
                <a:gd name="connsiteX29-467" fmla="*/ 5386898 w 9517219"/>
                <a:gd name="connsiteY29-468" fmla="*/ 1941262 h 3992466"/>
                <a:gd name="connsiteX30-469" fmla="*/ 8694084 w 9517219"/>
                <a:gd name="connsiteY30-470" fmla="*/ 1941262 h 3992466"/>
                <a:gd name="connsiteX31-471" fmla="*/ 8906107 w 9517219"/>
                <a:gd name="connsiteY31-472" fmla="*/ 2153285 h 3992466"/>
                <a:gd name="connsiteX32-473" fmla="*/ 8694084 w 9517219"/>
                <a:gd name="connsiteY32-474" fmla="*/ 2365308 h 3992466"/>
                <a:gd name="connsiteX33-475" fmla="*/ 7461677 w 9517219"/>
                <a:gd name="connsiteY33-476" fmla="*/ 2365308 h 3992466"/>
                <a:gd name="connsiteX34-477" fmla="*/ 7394326 w 9517219"/>
                <a:gd name="connsiteY34-478" fmla="*/ 2410717 h 3992466"/>
                <a:gd name="connsiteX35-479" fmla="*/ 7332226 w 9517219"/>
                <a:gd name="connsiteY35-480" fmla="*/ 2560640 h 3992466"/>
                <a:gd name="connsiteX36-481" fmla="*/ 7394326 w 9517219"/>
                <a:gd name="connsiteY36-482" fmla="*/ 2710563 h 3992466"/>
                <a:gd name="connsiteX37-483" fmla="*/ 7439859 w 9517219"/>
                <a:gd name="connsiteY37-484" fmla="*/ 2741262 h 3992466"/>
                <a:gd name="connsiteX38-485" fmla="*/ 9305196 w 9517219"/>
                <a:gd name="connsiteY38-486" fmla="*/ 2741262 h 3992466"/>
                <a:gd name="connsiteX39-487" fmla="*/ 9517219 w 9517219"/>
                <a:gd name="connsiteY39-488" fmla="*/ 2953285 h 3992466"/>
                <a:gd name="connsiteX40-489" fmla="*/ 9305196 w 9517219"/>
                <a:gd name="connsiteY40-490" fmla="*/ 3165308 h 3992466"/>
                <a:gd name="connsiteX41-491" fmla="*/ 8612841 w 9517219"/>
                <a:gd name="connsiteY41-492" fmla="*/ 3165308 h 3992466"/>
                <a:gd name="connsiteX42-493" fmla="*/ 8566326 w 9517219"/>
                <a:gd name="connsiteY42-494" fmla="*/ 3187670 h 3992466"/>
                <a:gd name="connsiteX43-495" fmla="*/ 8489576 w 9517219"/>
                <a:gd name="connsiteY43-496" fmla="*/ 3280872 h 3992466"/>
                <a:gd name="connsiteX44-497" fmla="*/ 8472929 w 9517219"/>
                <a:gd name="connsiteY44-498" fmla="*/ 3363328 h 3992466"/>
                <a:gd name="connsiteX45-499" fmla="*/ 8489576 w 9517219"/>
                <a:gd name="connsiteY45-500" fmla="*/ 3445784 h 3992466"/>
                <a:gd name="connsiteX46-501" fmla="*/ 8621772 w 9517219"/>
                <a:gd name="connsiteY46-502" fmla="*/ 3565640 h 3992466"/>
                <a:gd name="connsiteX47-503" fmla="*/ 8642619 w 9517219"/>
                <a:gd name="connsiteY47-504" fmla="*/ 3568792 h 3992466"/>
                <a:gd name="connsiteX48-505" fmla="*/ 9189371 w 9517219"/>
                <a:gd name="connsiteY48-506" fmla="*/ 3568792 h 3992466"/>
                <a:gd name="connsiteX49-507" fmla="*/ 9232064 w 9517219"/>
                <a:gd name="connsiteY49-508" fmla="*/ 3573096 h 3992466"/>
                <a:gd name="connsiteX50-509" fmla="*/ 9238727 w 9517219"/>
                <a:gd name="connsiteY50-510" fmla="*/ 3575164 h 3992466"/>
                <a:gd name="connsiteX51-511" fmla="*/ 9239928 w 9517219"/>
                <a:gd name="connsiteY51-512" fmla="*/ 3575537 h 3992466"/>
                <a:gd name="connsiteX52-513" fmla="*/ 9271827 w 9517219"/>
                <a:gd name="connsiteY52-514" fmla="*/ 3585439 h 3992466"/>
                <a:gd name="connsiteX53-515" fmla="*/ 9401208 w 9517219"/>
                <a:gd name="connsiteY53-516" fmla="*/ 3780629 h 3992466"/>
                <a:gd name="connsiteX54-517" fmla="*/ 9401207 w 9517219"/>
                <a:gd name="connsiteY54-518" fmla="*/ 3780629 h 3992466"/>
                <a:gd name="connsiteX55-519" fmla="*/ 9189370 w 9517219"/>
                <a:gd name="connsiteY55-520" fmla="*/ 3992466 h 3992466"/>
                <a:gd name="connsiteX56-521" fmla="*/ 6311044 w 9517219"/>
                <a:gd name="connsiteY56-522" fmla="*/ 3992465 h 3992466"/>
                <a:gd name="connsiteX57-523" fmla="*/ 6115854 w 9517219"/>
                <a:gd name="connsiteY57-524" fmla="*/ 3863084 h 3992466"/>
                <a:gd name="connsiteX58-525" fmla="*/ 6099207 w 9517219"/>
                <a:gd name="connsiteY58-526" fmla="*/ 3780629 h 3992466"/>
                <a:gd name="connsiteX59-527" fmla="*/ 6115854 w 9517219"/>
                <a:gd name="connsiteY59-528" fmla="*/ 3698173 h 3992466"/>
                <a:gd name="connsiteX60-529" fmla="*/ 6311044 w 9517219"/>
                <a:gd name="connsiteY60-530" fmla="*/ 3568792 h 3992466"/>
                <a:gd name="connsiteX61-531" fmla="*/ 6720010 w 9517219"/>
                <a:gd name="connsiteY61-532" fmla="*/ 3568792 h 3992466"/>
                <a:gd name="connsiteX62-533" fmla="*/ 6768790 w 9517219"/>
                <a:gd name="connsiteY62-534" fmla="*/ 3539196 h 3992466"/>
                <a:gd name="connsiteX63-535" fmla="*/ 6845947 w 9517219"/>
                <a:gd name="connsiteY63-536" fmla="*/ 3375589 h 3992466"/>
                <a:gd name="connsiteX64-537" fmla="*/ 6676654 w 9517219"/>
                <a:gd name="connsiteY64-538" fmla="*/ 3167874 h 3992466"/>
                <a:gd name="connsiteX65-539" fmla="*/ 6651205 w 9517219"/>
                <a:gd name="connsiteY65-540" fmla="*/ 3165308 h 3992466"/>
                <a:gd name="connsiteX66-541" fmla="*/ 3289941 w 9517219"/>
                <a:gd name="connsiteY66-542" fmla="*/ 3165308 h 3992466"/>
                <a:gd name="connsiteX67-543" fmla="*/ 3077918 w 9517219"/>
                <a:gd name="connsiteY67-544" fmla="*/ 2953285 h 3992466"/>
                <a:gd name="connsiteX68-545" fmla="*/ 3289941 w 9517219"/>
                <a:gd name="connsiteY68-546" fmla="*/ 2741262 h 3992466"/>
                <a:gd name="connsiteX69-547" fmla="*/ 4078173 w 9517219"/>
                <a:gd name="connsiteY69-548" fmla="*/ 2741262 h 3992466"/>
                <a:gd name="connsiteX70-549" fmla="*/ 4846854 w 9517219"/>
                <a:gd name="connsiteY70-550" fmla="*/ 2741262 h 3992466"/>
                <a:gd name="connsiteX71-551" fmla="*/ 5035879 w 9517219"/>
                <a:gd name="connsiteY71-552" fmla="*/ 2552237 h 3992466"/>
                <a:gd name="connsiteX72-553" fmla="*/ 4884949 w 9517219"/>
                <a:gd name="connsiteY72-554" fmla="*/ 2367052 h 3992466"/>
                <a:gd name="connsiteX73-555" fmla="*/ 4867646 w 9517219"/>
                <a:gd name="connsiteY73-556" fmla="*/ 2365308 h 3992466"/>
                <a:gd name="connsiteX74-557" fmla="*/ 2678829 w 9517219"/>
                <a:gd name="connsiteY74-558" fmla="*/ 2365308 h 3992466"/>
                <a:gd name="connsiteX75-559" fmla="*/ 2466806 w 9517219"/>
                <a:gd name="connsiteY75-560" fmla="*/ 2153285 h 3992466"/>
                <a:gd name="connsiteX76-561" fmla="*/ 2678829 w 9517219"/>
                <a:gd name="connsiteY76-562" fmla="*/ 1941262 h 3992466"/>
                <a:gd name="connsiteX77-563" fmla="*/ 4152596 w 9517219"/>
                <a:gd name="connsiteY77-564" fmla="*/ 1941262 h 3992466"/>
                <a:gd name="connsiteX78-565" fmla="*/ 4200436 w 9517219"/>
                <a:gd name="connsiteY78-566" fmla="*/ 1931604 h 3992466"/>
                <a:gd name="connsiteX79-567" fmla="*/ 4291790 w 9517219"/>
                <a:gd name="connsiteY79-568" fmla="*/ 1793782 h 3992466"/>
                <a:gd name="connsiteX80-569" fmla="*/ 4142214 w 9517219"/>
                <a:gd name="connsiteY80-570" fmla="*/ 1644206 h 3992466"/>
                <a:gd name="connsiteX81-571" fmla="*/ 3970674 w 9517219"/>
                <a:gd name="connsiteY81-572" fmla="*/ 1644206 h 3992466"/>
                <a:gd name="connsiteX82-573" fmla="*/ 3981056 w 9517219"/>
                <a:gd name="connsiteY82-574" fmla="*/ 1642110 h 3992466"/>
                <a:gd name="connsiteX83-575" fmla="*/ 212023 w 9517219"/>
                <a:gd name="connsiteY83-576" fmla="*/ 1642110 h 3992466"/>
                <a:gd name="connsiteX84-577" fmla="*/ 0 w 9517219"/>
                <a:gd name="connsiteY84-578" fmla="*/ 1430087 h 3992466"/>
                <a:gd name="connsiteX85-579" fmla="*/ 212023 w 9517219"/>
                <a:gd name="connsiteY85-580" fmla="*/ 1218064 h 3992466"/>
                <a:gd name="connsiteX86-581" fmla="*/ 3510154 w 9517219"/>
                <a:gd name="connsiteY86-582" fmla="*/ 1218064 h 3992466"/>
                <a:gd name="connsiteX87-583" fmla="*/ 3659730 w 9517219"/>
                <a:gd name="connsiteY87-584" fmla="*/ 1068488 h 3992466"/>
                <a:gd name="connsiteX88-585" fmla="*/ 3568376 w 9517219"/>
                <a:gd name="connsiteY88-586" fmla="*/ 930667 h 3992466"/>
                <a:gd name="connsiteX89-587" fmla="*/ 3561306 w 9517219"/>
                <a:gd name="connsiteY89-588" fmla="*/ 929239 h 3992466"/>
                <a:gd name="connsiteX90-589" fmla="*/ 1087620 w 9517219"/>
                <a:gd name="connsiteY90-590" fmla="*/ 929239 h 3992466"/>
                <a:gd name="connsiteX91-591" fmla="*/ 924024 w 9517219"/>
                <a:gd name="connsiteY91-592" fmla="*/ 765643 h 3992466"/>
                <a:gd name="connsiteX92-593" fmla="*/ 1087620 w 9517219"/>
                <a:gd name="connsiteY92-594" fmla="*/ 602047 h 3992466"/>
                <a:gd name="connsiteX93-595" fmla="*/ 3876279 w 9517219"/>
                <a:gd name="connsiteY93-596" fmla="*/ 602047 h 3992466"/>
                <a:gd name="connsiteX94-597" fmla="*/ 3913973 w 9517219"/>
                <a:gd name="connsiteY94-598" fmla="*/ 576634 h 3992466"/>
                <a:gd name="connsiteX95-599" fmla="*/ 3957782 w 9517219"/>
                <a:gd name="connsiteY95-600" fmla="*/ 470867 h 3992466"/>
                <a:gd name="connsiteX96-601" fmla="*/ 3866428 w 9517219"/>
                <a:gd name="connsiteY96-602" fmla="*/ 333046 h 3992466"/>
                <a:gd name="connsiteX97-603" fmla="*/ 3837435 w 9517219"/>
                <a:gd name="connsiteY97-604" fmla="*/ 327192 h 3992466"/>
                <a:gd name="connsiteX98-605" fmla="*/ 3381569 w 9517219"/>
                <a:gd name="connsiteY98-606" fmla="*/ 327192 h 3992466"/>
                <a:gd name="connsiteX99-607" fmla="*/ 3217973 w 9517219"/>
                <a:gd name="connsiteY99-608" fmla="*/ 163596 h 3992466"/>
                <a:gd name="connsiteX100-609" fmla="*/ 3381569 w 9517219"/>
                <a:gd name="connsiteY100-610" fmla="*/ 0 h 3992466"/>
                <a:gd name="connsiteX0-611" fmla="*/ 6099207 w 9517219"/>
                <a:gd name="connsiteY0-612" fmla="*/ 3780628 h 3992466"/>
                <a:gd name="connsiteX1-613" fmla="*/ 6099207 w 9517219"/>
                <a:gd name="connsiteY1-614" fmla="*/ 3780629 h 3992466"/>
                <a:gd name="connsiteX2-615" fmla="*/ 6099207 w 9517219"/>
                <a:gd name="connsiteY2-616" fmla="*/ 3780629 h 3992466"/>
                <a:gd name="connsiteX3-617" fmla="*/ 6099207 w 9517219"/>
                <a:gd name="connsiteY3-618" fmla="*/ 3780628 h 3992466"/>
                <a:gd name="connsiteX4-619" fmla="*/ 3381569 w 9517219"/>
                <a:gd name="connsiteY4-620" fmla="*/ 0 h 3992466"/>
                <a:gd name="connsiteX5-621" fmla="*/ 5522861 w 9517219"/>
                <a:gd name="connsiteY5-622" fmla="*/ 0 h 3992466"/>
                <a:gd name="connsiteX6-623" fmla="*/ 5686457 w 9517219"/>
                <a:gd name="connsiteY6-624" fmla="*/ 163596 h 3992466"/>
                <a:gd name="connsiteX7-625" fmla="*/ 5522861 w 9517219"/>
                <a:gd name="connsiteY7-626" fmla="*/ 327192 h 3992466"/>
                <a:gd name="connsiteX8-627" fmla="*/ 5034043 w 9517219"/>
                <a:gd name="connsiteY8-628" fmla="*/ 327192 h 3992466"/>
                <a:gd name="connsiteX9-629" fmla="*/ 5005050 w 9517219"/>
                <a:gd name="connsiteY9-630" fmla="*/ 333046 h 3992466"/>
                <a:gd name="connsiteX10-631" fmla="*/ 4913696 w 9517219"/>
                <a:gd name="connsiteY10-632" fmla="*/ 470867 h 3992466"/>
                <a:gd name="connsiteX11-633" fmla="*/ 4957506 w 9517219"/>
                <a:gd name="connsiteY11-634" fmla="*/ 576634 h 3992466"/>
                <a:gd name="connsiteX12-635" fmla="*/ 4995199 w 9517219"/>
                <a:gd name="connsiteY12-636" fmla="*/ 602047 h 3992466"/>
                <a:gd name="connsiteX13-637" fmla="*/ 7209354 w 9517219"/>
                <a:gd name="connsiteY13-638" fmla="*/ 602047 h 3992466"/>
                <a:gd name="connsiteX14-639" fmla="*/ 7372950 w 9517219"/>
                <a:gd name="connsiteY14-640" fmla="*/ 765643 h 3992466"/>
                <a:gd name="connsiteX15-641" fmla="*/ 7209354 w 9517219"/>
                <a:gd name="connsiteY15-642" fmla="*/ 929239 h 3992466"/>
                <a:gd name="connsiteX16-643" fmla="*/ 5356511 w 9517219"/>
                <a:gd name="connsiteY16-644" fmla="*/ 929239 h 3992466"/>
                <a:gd name="connsiteX17-645" fmla="*/ 5339059 w 9517219"/>
                <a:gd name="connsiteY17-646" fmla="*/ 932762 h 3992466"/>
                <a:gd name="connsiteX18-647" fmla="*/ 5247705 w 9517219"/>
                <a:gd name="connsiteY18-648" fmla="*/ 1070584 h 3992466"/>
                <a:gd name="connsiteX19-649" fmla="*/ 5339059 w 9517219"/>
                <a:gd name="connsiteY19-650" fmla="*/ 1208406 h 3992466"/>
                <a:gd name="connsiteX20-651" fmla="*/ 5386899 w 9517219"/>
                <a:gd name="connsiteY20-652" fmla="*/ 1218064 h 3992466"/>
                <a:gd name="connsiteX21-653" fmla="*/ 6227277 w 9517219"/>
                <a:gd name="connsiteY21-654" fmla="*/ 1218064 h 3992466"/>
                <a:gd name="connsiteX22-655" fmla="*/ 6439300 w 9517219"/>
                <a:gd name="connsiteY22-656" fmla="*/ 1430087 h 3992466"/>
                <a:gd name="connsiteX23-657" fmla="*/ 6227277 w 9517219"/>
                <a:gd name="connsiteY23-658" fmla="*/ 1642110 h 3992466"/>
                <a:gd name="connsiteX24-659" fmla="*/ 5441631 w 9517219"/>
                <a:gd name="connsiteY24-660" fmla="*/ 1642110 h 3992466"/>
                <a:gd name="connsiteX25-661" fmla="*/ 5397280 w 9517219"/>
                <a:gd name="connsiteY25-662" fmla="*/ 1644206 h 3992466"/>
                <a:gd name="connsiteX26-663" fmla="*/ 5247704 w 9517219"/>
                <a:gd name="connsiteY26-664" fmla="*/ 1793782 h 3992466"/>
                <a:gd name="connsiteX27-665" fmla="*/ 5339058 w 9517219"/>
                <a:gd name="connsiteY27-666" fmla="*/ 1931604 h 3992466"/>
                <a:gd name="connsiteX28-667" fmla="*/ 5386898 w 9517219"/>
                <a:gd name="connsiteY28-668" fmla="*/ 1941262 h 3992466"/>
                <a:gd name="connsiteX29-669" fmla="*/ 8694084 w 9517219"/>
                <a:gd name="connsiteY29-670" fmla="*/ 1941262 h 3992466"/>
                <a:gd name="connsiteX30-671" fmla="*/ 8906107 w 9517219"/>
                <a:gd name="connsiteY30-672" fmla="*/ 2153285 h 3992466"/>
                <a:gd name="connsiteX31-673" fmla="*/ 8694084 w 9517219"/>
                <a:gd name="connsiteY31-674" fmla="*/ 2365308 h 3992466"/>
                <a:gd name="connsiteX32-675" fmla="*/ 7461677 w 9517219"/>
                <a:gd name="connsiteY32-676" fmla="*/ 2365308 h 3992466"/>
                <a:gd name="connsiteX33-677" fmla="*/ 7394326 w 9517219"/>
                <a:gd name="connsiteY33-678" fmla="*/ 2410717 h 3992466"/>
                <a:gd name="connsiteX34-679" fmla="*/ 7332226 w 9517219"/>
                <a:gd name="connsiteY34-680" fmla="*/ 2560640 h 3992466"/>
                <a:gd name="connsiteX35-681" fmla="*/ 7394326 w 9517219"/>
                <a:gd name="connsiteY35-682" fmla="*/ 2710563 h 3992466"/>
                <a:gd name="connsiteX36-683" fmla="*/ 7439859 w 9517219"/>
                <a:gd name="connsiteY36-684" fmla="*/ 2741262 h 3992466"/>
                <a:gd name="connsiteX37-685" fmla="*/ 9305196 w 9517219"/>
                <a:gd name="connsiteY37-686" fmla="*/ 2741262 h 3992466"/>
                <a:gd name="connsiteX38-687" fmla="*/ 9517219 w 9517219"/>
                <a:gd name="connsiteY38-688" fmla="*/ 2953285 h 3992466"/>
                <a:gd name="connsiteX39-689" fmla="*/ 9305196 w 9517219"/>
                <a:gd name="connsiteY39-690" fmla="*/ 3165308 h 3992466"/>
                <a:gd name="connsiteX40-691" fmla="*/ 8612841 w 9517219"/>
                <a:gd name="connsiteY40-692" fmla="*/ 3165308 h 3992466"/>
                <a:gd name="connsiteX41-693" fmla="*/ 8566326 w 9517219"/>
                <a:gd name="connsiteY41-694" fmla="*/ 3187670 h 3992466"/>
                <a:gd name="connsiteX42-695" fmla="*/ 8489576 w 9517219"/>
                <a:gd name="connsiteY42-696" fmla="*/ 3280872 h 3992466"/>
                <a:gd name="connsiteX43-697" fmla="*/ 8472929 w 9517219"/>
                <a:gd name="connsiteY43-698" fmla="*/ 3363328 h 3992466"/>
                <a:gd name="connsiteX44-699" fmla="*/ 8489576 w 9517219"/>
                <a:gd name="connsiteY44-700" fmla="*/ 3445784 h 3992466"/>
                <a:gd name="connsiteX45-701" fmla="*/ 8621772 w 9517219"/>
                <a:gd name="connsiteY45-702" fmla="*/ 3565640 h 3992466"/>
                <a:gd name="connsiteX46-703" fmla="*/ 8642619 w 9517219"/>
                <a:gd name="connsiteY46-704" fmla="*/ 3568792 h 3992466"/>
                <a:gd name="connsiteX47-705" fmla="*/ 9189371 w 9517219"/>
                <a:gd name="connsiteY47-706" fmla="*/ 3568792 h 3992466"/>
                <a:gd name="connsiteX48-707" fmla="*/ 9232064 w 9517219"/>
                <a:gd name="connsiteY48-708" fmla="*/ 3573096 h 3992466"/>
                <a:gd name="connsiteX49-709" fmla="*/ 9238727 w 9517219"/>
                <a:gd name="connsiteY49-710" fmla="*/ 3575164 h 3992466"/>
                <a:gd name="connsiteX50-711" fmla="*/ 9239928 w 9517219"/>
                <a:gd name="connsiteY50-712" fmla="*/ 3575537 h 3992466"/>
                <a:gd name="connsiteX51-713" fmla="*/ 9271827 w 9517219"/>
                <a:gd name="connsiteY51-714" fmla="*/ 3585439 h 3992466"/>
                <a:gd name="connsiteX52-715" fmla="*/ 9401208 w 9517219"/>
                <a:gd name="connsiteY52-716" fmla="*/ 3780629 h 3992466"/>
                <a:gd name="connsiteX53-717" fmla="*/ 9401207 w 9517219"/>
                <a:gd name="connsiteY53-718" fmla="*/ 3780629 h 3992466"/>
                <a:gd name="connsiteX54-719" fmla="*/ 9189370 w 9517219"/>
                <a:gd name="connsiteY54-720" fmla="*/ 3992466 h 3992466"/>
                <a:gd name="connsiteX55-721" fmla="*/ 6311044 w 9517219"/>
                <a:gd name="connsiteY55-722" fmla="*/ 3992465 h 3992466"/>
                <a:gd name="connsiteX56-723" fmla="*/ 6115854 w 9517219"/>
                <a:gd name="connsiteY56-724" fmla="*/ 3863084 h 3992466"/>
                <a:gd name="connsiteX57-725" fmla="*/ 6099207 w 9517219"/>
                <a:gd name="connsiteY57-726" fmla="*/ 3780629 h 3992466"/>
                <a:gd name="connsiteX58-727" fmla="*/ 6115854 w 9517219"/>
                <a:gd name="connsiteY58-728" fmla="*/ 3698173 h 3992466"/>
                <a:gd name="connsiteX59-729" fmla="*/ 6311044 w 9517219"/>
                <a:gd name="connsiteY59-730" fmla="*/ 3568792 h 3992466"/>
                <a:gd name="connsiteX60-731" fmla="*/ 6720010 w 9517219"/>
                <a:gd name="connsiteY60-732" fmla="*/ 3568792 h 3992466"/>
                <a:gd name="connsiteX61-733" fmla="*/ 6768790 w 9517219"/>
                <a:gd name="connsiteY61-734" fmla="*/ 3539196 h 3992466"/>
                <a:gd name="connsiteX62-735" fmla="*/ 6845947 w 9517219"/>
                <a:gd name="connsiteY62-736" fmla="*/ 3375589 h 3992466"/>
                <a:gd name="connsiteX63-737" fmla="*/ 6676654 w 9517219"/>
                <a:gd name="connsiteY63-738" fmla="*/ 3167874 h 3992466"/>
                <a:gd name="connsiteX64-739" fmla="*/ 6651205 w 9517219"/>
                <a:gd name="connsiteY64-740" fmla="*/ 3165308 h 3992466"/>
                <a:gd name="connsiteX65-741" fmla="*/ 3289941 w 9517219"/>
                <a:gd name="connsiteY65-742" fmla="*/ 3165308 h 3992466"/>
                <a:gd name="connsiteX66-743" fmla="*/ 3077918 w 9517219"/>
                <a:gd name="connsiteY66-744" fmla="*/ 2953285 h 3992466"/>
                <a:gd name="connsiteX67-745" fmla="*/ 3289941 w 9517219"/>
                <a:gd name="connsiteY67-746" fmla="*/ 2741262 h 3992466"/>
                <a:gd name="connsiteX68-747" fmla="*/ 4078173 w 9517219"/>
                <a:gd name="connsiteY68-748" fmla="*/ 2741262 h 3992466"/>
                <a:gd name="connsiteX69-749" fmla="*/ 4846854 w 9517219"/>
                <a:gd name="connsiteY69-750" fmla="*/ 2741262 h 3992466"/>
                <a:gd name="connsiteX70-751" fmla="*/ 5035879 w 9517219"/>
                <a:gd name="connsiteY70-752" fmla="*/ 2552237 h 3992466"/>
                <a:gd name="connsiteX71-753" fmla="*/ 4884949 w 9517219"/>
                <a:gd name="connsiteY71-754" fmla="*/ 2367052 h 3992466"/>
                <a:gd name="connsiteX72-755" fmla="*/ 4867646 w 9517219"/>
                <a:gd name="connsiteY72-756" fmla="*/ 2365308 h 3992466"/>
                <a:gd name="connsiteX73-757" fmla="*/ 2678829 w 9517219"/>
                <a:gd name="connsiteY73-758" fmla="*/ 2365308 h 3992466"/>
                <a:gd name="connsiteX74-759" fmla="*/ 2466806 w 9517219"/>
                <a:gd name="connsiteY74-760" fmla="*/ 2153285 h 3992466"/>
                <a:gd name="connsiteX75-761" fmla="*/ 2678829 w 9517219"/>
                <a:gd name="connsiteY75-762" fmla="*/ 1941262 h 3992466"/>
                <a:gd name="connsiteX76-763" fmla="*/ 4152596 w 9517219"/>
                <a:gd name="connsiteY76-764" fmla="*/ 1941262 h 3992466"/>
                <a:gd name="connsiteX77-765" fmla="*/ 4200436 w 9517219"/>
                <a:gd name="connsiteY77-766" fmla="*/ 1931604 h 3992466"/>
                <a:gd name="connsiteX78-767" fmla="*/ 4291790 w 9517219"/>
                <a:gd name="connsiteY78-768" fmla="*/ 1793782 h 3992466"/>
                <a:gd name="connsiteX79-769" fmla="*/ 4142214 w 9517219"/>
                <a:gd name="connsiteY79-770" fmla="*/ 1644206 h 3992466"/>
                <a:gd name="connsiteX80-771" fmla="*/ 3970674 w 9517219"/>
                <a:gd name="connsiteY80-772" fmla="*/ 1644206 h 3992466"/>
                <a:gd name="connsiteX81-773" fmla="*/ 3981056 w 9517219"/>
                <a:gd name="connsiteY81-774" fmla="*/ 1642110 h 3992466"/>
                <a:gd name="connsiteX82-775" fmla="*/ 212023 w 9517219"/>
                <a:gd name="connsiteY82-776" fmla="*/ 1642110 h 3992466"/>
                <a:gd name="connsiteX83-777" fmla="*/ 0 w 9517219"/>
                <a:gd name="connsiteY83-778" fmla="*/ 1430087 h 3992466"/>
                <a:gd name="connsiteX84-779" fmla="*/ 212023 w 9517219"/>
                <a:gd name="connsiteY84-780" fmla="*/ 1218064 h 3992466"/>
                <a:gd name="connsiteX85-781" fmla="*/ 3510154 w 9517219"/>
                <a:gd name="connsiteY85-782" fmla="*/ 1218064 h 3992466"/>
                <a:gd name="connsiteX86-783" fmla="*/ 3659730 w 9517219"/>
                <a:gd name="connsiteY86-784" fmla="*/ 1068488 h 3992466"/>
                <a:gd name="connsiteX87-785" fmla="*/ 3568376 w 9517219"/>
                <a:gd name="connsiteY87-786" fmla="*/ 930667 h 3992466"/>
                <a:gd name="connsiteX88-787" fmla="*/ 3561306 w 9517219"/>
                <a:gd name="connsiteY88-788" fmla="*/ 929239 h 3992466"/>
                <a:gd name="connsiteX89-789" fmla="*/ 1087620 w 9517219"/>
                <a:gd name="connsiteY89-790" fmla="*/ 929239 h 3992466"/>
                <a:gd name="connsiteX90-791" fmla="*/ 924024 w 9517219"/>
                <a:gd name="connsiteY90-792" fmla="*/ 765643 h 3992466"/>
                <a:gd name="connsiteX91-793" fmla="*/ 1087620 w 9517219"/>
                <a:gd name="connsiteY91-794" fmla="*/ 602047 h 3992466"/>
                <a:gd name="connsiteX92-795" fmla="*/ 3876279 w 9517219"/>
                <a:gd name="connsiteY92-796" fmla="*/ 602047 h 3992466"/>
                <a:gd name="connsiteX93-797" fmla="*/ 3913973 w 9517219"/>
                <a:gd name="connsiteY93-798" fmla="*/ 576634 h 3992466"/>
                <a:gd name="connsiteX94-799" fmla="*/ 3957782 w 9517219"/>
                <a:gd name="connsiteY94-800" fmla="*/ 470867 h 3992466"/>
                <a:gd name="connsiteX95-801" fmla="*/ 3866428 w 9517219"/>
                <a:gd name="connsiteY95-802" fmla="*/ 333046 h 3992466"/>
                <a:gd name="connsiteX96-803" fmla="*/ 3837435 w 9517219"/>
                <a:gd name="connsiteY96-804" fmla="*/ 327192 h 3992466"/>
                <a:gd name="connsiteX97-805" fmla="*/ 3381569 w 9517219"/>
                <a:gd name="connsiteY97-806" fmla="*/ 327192 h 3992466"/>
                <a:gd name="connsiteX98-807" fmla="*/ 3217973 w 9517219"/>
                <a:gd name="connsiteY98-808" fmla="*/ 163596 h 3992466"/>
                <a:gd name="connsiteX99-809" fmla="*/ 3381569 w 9517219"/>
                <a:gd name="connsiteY99-810" fmla="*/ 0 h 3992466"/>
                <a:gd name="connsiteX0-811" fmla="*/ 6099207 w 9517219"/>
                <a:gd name="connsiteY0-812" fmla="*/ 3780628 h 3992466"/>
                <a:gd name="connsiteX1-813" fmla="*/ 6099207 w 9517219"/>
                <a:gd name="connsiteY1-814" fmla="*/ 3780629 h 3992466"/>
                <a:gd name="connsiteX2-815" fmla="*/ 6099207 w 9517219"/>
                <a:gd name="connsiteY2-816" fmla="*/ 3780629 h 3992466"/>
                <a:gd name="connsiteX3-817" fmla="*/ 6099207 w 9517219"/>
                <a:gd name="connsiteY3-818" fmla="*/ 3780628 h 3992466"/>
                <a:gd name="connsiteX4-819" fmla="*/ 3381569 w 9517219"/>
                <a:gd name="connsiteY4-820" fmla="*/ 0 h 3992466"/>
                <a:gd name="connsiteX5-821" fmla="*/ 5522861 w 9517219"/>
                <a:gd name="connsiteY5-822" fmla="*/ 0 h 3992466"/>
                <a:gd name="connsiteX6-823" fmla="*/ 5686457 w 9517219"/>
                <a:gd name="connsiteY6-824" fmla="*/ 163596 h 3992466"/>
                <a:gd name="connsiteX7-825" fmla="*/ 5522861 w 9517219"/>
                <a:gd name="connsiteY7-826" fmla="*/ 327192 h 3992466"/>
                <a:gd name="connsiteX8-827" fmla="*/ 5034043 w 9517219"/>
                <a:gd name="connsiteY8-828" fmla="*/ 327192 h 3992466"/>
                <a:gd name="connsiteX9-829" fmla="*/ 5005050 w 9517219"/>
                <a:gd name="connsiteY9-830" fmla="*/ 333046 h 3992466"/>
                <a:gd name="connsiteX10-831" fmla="*/ 4913696 w 9517219"/>
                <a:gd name="connsiteY10-832" fmla="*/ 470867 h 3992466"/>
                <a:gd name="connsiteX11-833" fmla="*/ 4957506 w 9517219"/>
                <a:gd name="connsiteY11-834" fmla="*/ 576634 h 3992466"/>
                <a:gd name="connsiteX12-835" fmla="*/ 4995199 w 9517219"/>
                <a:gd name="connsiteY12-836" fmla="*/ 602047 h 3992466"/>
                <a:gd name="connsiteX13-837" fmla="*/ 7209354 w 9517219"/>
                <a:gd name="connsiteY13-838" fmla="*/ 602047 h 3992466"/>
                <a:gd name="connsiteX14-839" fmla="*/ 7372950 w 9517219"/>
                <a:gd name="connsiteY14-840" fmla="*/ 765643 h 3992466"/>
                <a:gd name="connsiteX15-841" fmla="*/ 7209354 w 9517219"/>
                <a:gd name="connsiteY15-842" fmla="*/ 929239 h 3992466"/>
                <a:gd name="connsiteX16-843" fmla="*/ 5356511 w 9517219"/>
                <a:gd name="connsiteY16-844" fmla="*/ 929239 h 3992466"/>
                <a:gd name="connsiteX17-845" fmla="*/ 5339059 w 9517219"/>
                <a:gd name="connsiteY17-846" fmla="*/ 932762 h 3992466"/>
                <a:gd name="connsiteX18-847" fmla="*/ 5247705 w 9517219"/>
                <a:gd name="connsiteY18-848" fmla="*/ 1070584 h 3992466"/>
                <a:gd name="connsiteX19-849" fmla="*/ 5339059 w 9517219"/>
                <a:gd name="connsiteY19-850" fmla="*/ 1208406 h 3992466"/>
                <a:gd name="connsiteX20-851" fmla="*/ 5386899 w 9517219"/>
                <a:gd name="connsiteY20-852" fmla="*/ 1218064 h 3992466"/>
                <a:gd name="connsiteX21-853" fmla="*/ 6227277 w 9517219"/>
                <a:gd name="connsiteY21-854" fmla="*/ 1218064 h 3992466"/>
                <a:gd name="connsiteX22-855" fmla="*/ 6439300 w 9517219"/>
                <a:gd name="connsiteY22-856" fmla="*/ 1430087 h 3992466"/>
                <a:gd name="connsiteX23-857" fmla="*/ 6227277 w 9517219"/>
                <a:gd name="connsiteY23-858" fmla="*/ 1642110 h 3992466"/>
                <a:gd name="connsiteX24-859" fmla="*/ 5441631 w 9517219"/>
                <a:gd name="connsiteY24-860" fmla="*/ 1642110 h 3992466"/>
                <a:gd name="connsiteX25-861" fmla="*/ 5397280 w 9517219"/>
                <a:gd name="connsiteY25-862" fmla="*/ 1644206 h 3992466"/>
                <a:gd name="connsiteX26-863" fmla="*/ 5247704 w 9517219"/>
                <a:gd name="connsiteY26-864" fmla="*/ 1793782 h 3992466"/>
                <a:gd name="connsiteX27-865" fmla="*/ 5339058 w 9517219"/>
                <a:gd name="connsiteY27-866" fmla="*/ 1931604 h 3992466"/>
                <a:gd name="connsiteX28-867" fmla="*/ 5386898 w 9517219"/>
                <a:gd name="connsiteY28-868" fmla="*/ 1941262 h 3992466"/>
                <a:gd name="connsiteX29-869" fmla="*/ 8694084 w 9517219"/>
                <a:gd name="connsiteY29-870" fmla="*/ 1941262 h 3992466"/>
                <a:gd name="connsiteX30-871" fmla="*/ 8906107 w 9517219"/>
                <a:gd name="connsiteY30-872" fmla="*/ 2153285 h 3992466"/>
                <a:gd name="connsiteX31-873" fmla="*/ 8694084 w 9517219"/>
                <a:gd name="connsiteY31-874" fmla="*/ 2365308 h 3992466"/>
                <a:gd name="connsiteX32-875" fmla="*/ 7461677 w 9517219"/>
                <a:gd name="connsiteY32-876" fmla="*/ 2365308 h 3992466"/>
                <a:gd name="connsiteX33-877" fmla="*/ 7394326 w 9517219"/>
                <a:gd name="connsiteY33-878" fmla="*/ 2410717 h 3992466"/>
                <a:gd name="connsiteX34-879" fmla="*/ 7332226 w 9517219"/>
                <a:gd name="connsiteY34-880" fmla="*/ 2560640 h 3992466"/>
                <a:gd name="connsiteX35-881" fmla="*/ 7394326 w 9517219"/>
                <a:gd name="connsiteY35-882" fmla="*/ 2710563 h 3992466"/>
                <a:gd name="connsiteX36-883" fmla="*/ 7439859 w 9517219"/>
                <a:gd name="connsiteY36-884" fmla="*/ 2741262 h 3992466"/>
                <a:gd name="connsiteX37-885" fmla="*/ 9305196 w 9517219"/>
                <a:gd name="connsiteY37-886" fmla="*/ 2741262 h 3992466"/>
                <a:gd name="connsiteX38-887" fmla="*/ 9517219 w 9517219"/>
                <a:gd name="connsiteY38-888" fmla="*/ 2953285 h 3992466"/>
                <a:gd name="connsiteX39-889" fmla="*/ 9305196 w 9517219"/>
                <a:gd name="connsiteY39-890" fmla="*/ 3165308 h 3992466"/>
                <a:gd name="connsiteX40-891" fmla="*/ 8612841 w 9517219"/>
                <a:gd name="connsiteY40-892" fmla="*/ 3165308 h 3992466"/>
                <a:gd name="connsiteX41-893" fmla="*/ 8566326 w 9517219"/>
                <a:gd name="connsiteY41-894" fmla="*/ 3187670 h 3992466"/>
                <a:gd name="connsiteX42-895" fmla="*/ 8489576 w 9517219"/>
                <a:gd name="connsiteY42-896" fmla="*/ 3280872 h 3992466"/>
                <a:gd name="connsiteX43-897" fmla="*/ 8472929 w 9517219"/>
                <a:gd name="connsiteY43-898" fmla="*/ 3363328 h 3992466"/>
                <a:gd name="connsiteX44-899" fmla="*/ 8489576 w 9517219"/>
                <a:gd name="connsiteY44-900" fmla="*/ 3445784 h 3992466"/>
                <a:gd name="connsiteX45-901" fmla="*/ 8621772 w 9517219"/>
                <a:gd name="connsiteY45-902" fmla="*/ 3565640 h 3992466"/>
                <a:gd name="connsiteX46-903" fmla="*/ 8642619 w 9517219"/>
                <a:gd name="connsiteY46-904" fmla="*/ 3568792 h 3992466"/>
                <a:gd name="connsiteX47-905" fmla="*/ 9189371 w 9517219"/>
                <a:gd name="connsiteY47-906" fmla="*/ 3568792 h 3992466"/>
                <a:gd name="connsiteX48-907" fmla="*/ 9232064 w 9517219"/>
                <a:gd name="connsiteY48-908" fmla="*/ 3573096 h 3992466"/>
                <a:gd name="connsiteX49-909" fmla="*/ 9238727 w 9517219"/>
                <a:gd name="connsiteY49-910" fmla="*/ 3575164 h 3992466"/>
                <a:gd name="connsiteX50-911" fmla="*/ 9239928 w 9517219"/>
                <a:gd name="connsiteY50-912" fmla="*/ 3575537 h 3992466"/>
                <a:gd name="connsiteX51-913" fmla="*/ 9271827 w 9517219"/>
                <a:gd name="connsiteY51-914" fmla="*/ 3585439 h 3992466"/>
                <a:gd name="connsiteX52-915" fmla="*/ 9401208 w 9517219"/>
                <a:gd name="connsiteY52-916" fmla="*/ 3780629 h 3992466"/>
                <a:gd name="connsiteX53-917" fmla="*/ 9401207 w 9517219"/>
                <a:gd name="connsiteY53-918" fmla="*/ 3780629 h 3992466"/>
                <a:gd name="connsiteX54-919" fmla="*/ 9189370 w 9517219"/>
                <a:gd name="connsiteY54-920" fmla="*/ 3992466 h 3992466"/>
                <a:gd name="connsiteX55-921" fmla="*/ 6311044 w 9517219"/>
                <a:gd name="connsiteY55-922" fmla="*/ 3992465 h 3992466"/>
                <a:gd name="connsiteX56-923" fmla="*/ 6115854 w 9517219"/>
                <a:gd name="connsiteY56-924" fmla="*/ 3863084 h 3992466"/>
                <a:gd name="connsiteX57-925" fmla="*/ 6099207 w 9517219"/>
                <a:gd name="connsiteY57-926" fmla="*/ 3780629 h 3992466"/>
                <a:gd name="connsiteX58-927" fmla="*/ 6115854 w 9517219"/>
                <a:gd name="connsiteY58-928" fmla="*/ 3698173 h 3992466"/>
                <a:gd name="connsiteX59-929" fmla="*/ 6311044 w 9517219"/>
                <a:gd name="connsiteY59-930" fmla="*/ 3568792 h 3992466"/>
                <a:gd name="connsiteX60-931" fmla="*/ 6720010 w 9517219"/>
                <a:gd name="connsiteY60-932" fmla="*/ 3568792 h 3992466"/>
                <a:gd name="connsiteX61-933" fmla="*/ 6768790 w 9517219"/>
                <a:gd name="connsiteY61-934" fmla="*/ 3539196 h 3992466"/>
                <a:gd name="connsiteX62-935" fmla="*/ 6845947 w 9517219"/>
                <a:gd name="connsiteY62-936" fmla="*/ 3375589 h 3992466"/>
                <a:gd name="connsiteX63-937" fmla="*/ 6676654 w 9517219"/>
                <a:gd name="connsiteY63-938" fmla="*/ 3167874 h 3992466"/>
                <a:gd name="connsiteX64-939" fmla="*/ 6651205 w 9517219"/>
                <a:gd name="connsiteY64-940" fmla="*/ 3165308 h 3992466"/>
                <a:gd name="connsiteX65-941" fmla="*/ 3289941 w 9517219"/>
                <a:gd name="connsiteY65-942" fmla="*/ 3165308 h 3992466"/>
                <a:gd name="connsiteX66-943" fmla="*/ 3077918 w 9517219"/>
                <a:gd name="connsiteY66-944" fmla="*/ 2953285 h 3992466"/>
                <a:gd name="connsiteX67-945" fmla="*/ 3289941 w 9517219"/>
                <a:gd name="connsiteY67-946" fmla="*/ 2741262 h 3992466"/>
                <a:gd name="connsiteX68-947" fmla="*/ 4078173 w 9517219"/>
                <a:gd name="connsiteY68-948" fmla="*/ 2741262 h 3992466"/>
                <a:gd name="connsiteX69-949" fmla="*/ 4846854 w 9517219"/>
                <a:gd name="connsiteY69-950" fmla="*/ 2741262 h 3992466"/>
                <a:gd name="connsiteX70-951" fmla="*/ 5035879 w 9517219"/>
                <a:gd name="connsiteY70-952" fmla="*/ 2552237 h 3992466"/>
                <a:gd name="connsiteX71-953" fmla="*/ 4884949 w 9517219"/>
                <a:gd name="connsiteY71-954" fmla="*/ 2367052 h 3992466"/>
                <a:gd name="connsiteX72-955" fmla="*/ 4867646 w 9517219"/>
                <a:gd name="connsiteY72-956" fmla="*/ 2365308 h 3992466"/>
                <a:gd name="connsiteX73-957" fmla="*/ 2678829 w 9517219"/>
                <a:gd name="connsiteY73-958" fmla="*/ 2365308 h 3992466"/>
                <a:gd name="connsiteX74-959" fmla="*/ 2466806 w 9517219"/>
                <a:gd name="connsiteY74-960" fmla="*/ 2153285 h 3992466"/>
                <a:gd name="connsiteX75-961" fmla="*/ 2678829 w 9517219"/>
                <a:gd name="connsiteY75-962" fmla="*/ 1941262 h 3992466"/>
                <a:gd name="connsiteX76-963" fmla="*/ 4152596 w 9517219"/>
                <a:gd name="connsiteY76-964" fmla="*/ 1941262 h 3992466"/>
                <a:gd name="connsiteX77-965" fmla="*/ 4200436 w 9517219"/>
                <a:gd name="connsiteY77-966" fmla="*/ 1931604 h 3992466"/>
                <a:gd name="connsiteX78-967" fmla="*/ 4291790 w 9517219"/>
                <a:gd name="connsiteY78-968" fmla="*/ 1793782 h 3992466"/>
                <a:gd name="connsiteX79-969" fmla="*/ 4142214 w 9517219"/>
                <a:gd name="connsiteY79-970" fmla="*/ 1644206 h 3992466"/>
                <a:gd name="connsiteX80-971" fmla="*/ 3970674 w 9517219"/>
                <a:gd name="connsiteY80-972" fmla="*/ 1644206 h 3992466"/>
                <a:gd name="connsiteX81-973" fmla="*/ 212023 w 9517219"/>
                <a:gd name="connsiteY81-974" fmla="*/ 1642110 h 3992466"/>
                <a:gd name="connsiteX82-975" fmla="*/ 0 w 9517219"/>
                <a:gd name="connsiteY82-976" fmla="*/ 1430087 h 3992466"/>
                <a:gd name="connsiteX83-977" fmla="*/ 212023 w 9517219"/>
                <a:gd name="connsiteY83-978" fmla="*/ 1218064 h 3992466"/>
                <a:gd name="connsiteX84-979" fmla="*/ 3510154 w 9517219"/>
                <a:gd name="connsiteY84-980" fmla="*/ 1218064 h 3992466"/>
                <a:gd name="connsiteX85-981" fmla="*/ 3659730 w 9517219"/>
                <a:gd name="connsiteY85-982" fmla="*/ 1068488 h 3992466"/>
                <a:gd name="connsiteX86-983" fmla="*/ 3568376 w 9517219"/>
                <a:gd name="connsiteY86-984" fmla="*/ 930667 h 3992466"/>
                <a:gd name="connsiteX87-985" fmla="*/ 3561306 w 9517219"/>
                <a:gd name="connsiteY87-986" fmla="*/ 929239 h 3992466"/>
                <a:gd name="connsiteX88-987" fmla="*/ 1087620 w 9517219"/>
                <a:gd name="connsiteY88-988" fmla="*/ 929239 h 3992466"/>
                <a:gd name="connsiteX89-989" fmla="*/ 924024 w 9517219"/>
                <a:gd name="connsiteY89-990" fmla="*/ 765643 h 3992466"/>
                <a:gd name="connsiteX90-991" fmla="*/ 1087620 w 9517219"/>
                <a:gd name="connsiteY90-992" fmla="*/ 602047 h 3992466"/>
                <a:gd name="connsiteX91-993" fmla="*/ 3876279 w 9517219"/>
                <a:gd name="connsiteY91-994" fmla="*/ 602047 h 3992466"/>
                <a:gd name="connsiteX92-995" fmla="*/ 3913973 w 9517219"/>
                <a:gd name="connsiteY92-996" fmla="*/ 576634 h 3992466"/>
                <a:gd name="connsiteX93-997" fmla="*/ 3957782 w 9517219"/>
                <a:gd name="connsiteY93-998" fmla="*/ 470867 h 3992466"/>
                <a:gd name="connsiteX94-999" fmla="*/ 3866428 w 9517219"/>
                <a:gd name="connsiteY94-1000" fmla="*/ 333046 h 3992466"/>
                <a:gd name="connsiteX95-1001" fmla="*/ 3837435 w 9517219"/>
                <a:gd name="connsiteY95-1002" fmla="*/ 327192 h 3992466"/>
                <a:gd name="connsiteX96-1003" fmla="*/ 3381569 w 9517219"/>
                <a:gd name="connsiteY96-1004" fmla="*/ 327192 h 3992466"/>
                <a:gd name="connsiteX97-1005" fmla="*/ 3217973 w 9517219"/>
                <a:gd name="connsiteY97-1006" fmla="*/ 163596 h 3992466"/>
                <a:gd name="connsiteX98-1007" fmla="*/ 3381569 w 9517219"/>
                <a:gd name="connsiteY98-1008" fmla="*/ 0 h 3992466"/>
                <a:gd name="connsiteX0-1009" fmla="*/ 6099207 w 9517219"/>
                <a:gd name="connsiteY0-1010" fmla="*/ 3780628 h 3992466"/>
                <a:gd name="connsiteX1-1011" fmla="*/ 6099207 w 9517219"/>
                <a:gd name="connsiteY1-1012" fmla="*/ 3780629 h 3992466"/>
                <a:gd name="connsiteX2-1013" fmla="*/ 6099207 w 9517219"/>
                <a:gd name="connsiteY2-1014" fmla="*/ 3780629 h 3992466"/>
                <a:gd name="connsiteX3-1015" fmla="*/ 6099207 w 9517219"/>
                <a:gd name="connsiteY3-1016" fmla="*/ 3780628 h 3992466"/>
                <a:gd name="connsiteX4-1017" fmla="*/ 3381569 w 9517219"/>
                <a:gd name="connsiteY4-1018" fmla="*/ 0 h 3992466"/>
                <a:gd name="connsiteX5-1019" fmla="*/ 5522861 w 9517219"/>
                <a:gd name="connsiteY5-1020" fmla="*/ 0 h 3992466"/>
                <a:gd name="connsiteX6-1021" fmla="*/ 5686457 w 9517219"/>
                <a:gd name="connsiteY6-1022" fmla="*/ 163596 h 3992466"/>
                <a:gd name="connsiteX7-1023" fmla="*/ 5522861 w 9517219"/>
                <a:gd name="connsiteY7-1024" fmla="*/ 327192 h 3992466"/>
                <a:gd name="connsiteX8-1025" fmla="*/ 5034043 w 9517219"/>
                <a:gd name="connsiteY8-1026" fmla="*/ 327192 h 3992466"/>
                <a:gd name="connsiteX9-1027" fmla="*/ 5005050 w 9517219"/>
                <a:gd name="connsiteY9-1028" fmla="*/ 333046 h 3992466"/>
                <a:gd name="connsiteX10-1029" fmla="*/ 4913696 w 9517219"/>
                <a:gd name="connsiteY10-1030" fmla="*/ 470867 h 3992466"/>
                <a:gd name="connsiteX11-1031" fmla="*/ 4957506 w 9517219"/>
                <a:gd name="connsiteY11-1032" fmla="*/ 576634 h 3992466"/>
                <a:gd name="connsiteX12-1033" fmla="*/ 4995199 w 9517219"/>
                <a:gd name="connsiteY12-1034" fmla="*/ 602047 h 3992466"/>
                <a:gd name="connsiteX13-1035" fmla="*/ 7209354 w 9517219"/>
                <a:gd name="connsiteY13-1036" fmla="*/ 602047 h 3992466"/>
                <a:gd name="connsiteX14-1037" fmla="*/ 7372950 w 9517219"/>
                <a:gd name="connsiteY14-1038" fmla="*/ 765643 h 3992466"/>
                <a:gd name="connsiteX15-1039" fmla="*/ 7209354 w 9517219"/>
                <a:gd name="connsiteY15-1040" fmla="*/ 929239 h 3992466"/>
                <a:gd name="connsiteX16-1041" fmla="*/ 5356511 w 9517219"/>
                <a:gd name="connsiteY16-1042" fmla="*/ 929239 h 3992466"/>
                <a:gd name="connsiteX17-1043" fmla="*/ 5339059 w 9517219"/>
                <a:gd name="connsiteY17-1044" fmla="*/ 932762 h 3992466"/>
                <a:gd name="connsiteX18-1045" fmla="*/ 5247705 w 9517219"/>
                <a:gd name="connsiteY18-1046" fmla="*/ 1070584 h 3992466"/>
                <a:gd name="connsiteX19-1047" fmla="*/ 5339059 w 9517219"/>
                <a:gd name="connsiteY19-1048" fmla="*/ 1208406 h 3992466"/>
                <a:gd name="connsiteX20-1049" fmla="*/ 5386899 w 9517219"/>
                <a:gd name="connsiteY20-1050" fmla="*/ 1218064 h 3992466"/>
                <a:gd name="connsiteX21-1051" fmla="*/ 6227277 w 9517219"/>
                <a:gd name="connsiteY21-1052" fmla="*/ 1218064 h 3992466"/>
                <a:gd name="connsiteX22-1053" fmla="*/ 6439300 w 9517219"/>
                <a:gd name="connsiteY22-1054" fmla="*/ 1430087 h 3992466"/>
                <a:gd name="connsiteX23-1055" fmla="*/ 6227277 w 9517219"/>
                <a:gd name="connsiteY23-1056" fmla="*/ 1642110 h 3992466"/>
                <a:gd name="connsiteX24-1057" fmla="*/ 5441631 w 9517219"/>
                <a:gd name="connsiteY24-1058" fmla="*/ 1642110 h 3992466"/>
                <a:gd name="connsiteX25-1059" fmla="*/ 5397280 w 9517219"/>
                <a:gd name="connsiteY25-1060" fmla="*/ 1644206 h 3992466"/>
                <a:gd name="connsiteX26-1061" fmla="*/ 5247704 w 9517219"/>
                <a:gd name="connsiteY26-1062" fmla="*/ 1793782 h 3992466"/>
                <a:gd name="connsiteX27-1063" fmla="*/ 5339058 w 9517219"/>
                <a:gd name="connsiteY27-1064" fmla="*/ 1931604 h 3992466"/>
                <a:gd name="connsiteX28-1065" fmla="*/ 5386898 w 9517219"/>
                <a:gd name="connsiteY28-1066" fmla="*/ 1941262 h 3992466"/>
                <a:gd name="connsiteX29-1067" fmla="*/ 8694084 w 9517219"/>
                <a:gd name="connsiteY29-1068" fmla="*/ 1941262 h 3992466"/>
                <a:gd name="connsiteX30-1069" fmla="*/ 8906107 w 9517219"/>
                <a:gd name="connsiteY30-1070" fmla="*/ 2153285 h 3992466"/>
                <a:gd name="connsiteX31-1071" fmla="*/ 8694084 w 9517219"/>
                <a:gd name="connsiteY31-1072" fmla="*/ 2365308 h 3992466"/>
                <a:gd name="connsiteX32-1073" fmla="*/ 7461677 w 9517219"/>
                <a:gd name="connsiteY32-1074" fmla="*/ 2365308 h 3992466"/>
                <a:gd name="connsiteX33-1075" fmla="*/ 7394326 w 9517219"/>
                <a:gd name="connsiteY33-1076" fmla="*/ 2410717 h 3992466"/>
                <a:gd name="connsiteX34-1077" fmla="*/ 7332226 w 9517219"/>
                <a:gd name="connsiteY34-1078" fmla="*/ 2560640 h 3992466"/>
                <a:gd name="connsiteX35-1079" fmla="*/ 7394326 w 9517219"/>
                <a:gd name="connsiteY35-1080" fmla="*/ 2710563 h 3992466"/>
                <a:gd name="connsiteX36-1081" fmla="*/ 7439859 w 9517219"/>
                <a:gd name="connsiteY36-1082" fmla="*/ 2741262 h 3992466"/>
                <a:gd name="connsiteX37-1083" fmla="*/ 9305196 w 9517219"/>
                <a:gd name="connsiteY37-1084" fmla="*/ 2741262 h 3992466"/>
                <a:gd name="connsiteX38-1085" fmla="*/ 9517219 w 9517219"/>
                <a:gd name="connsiteY38-1086" fmla="*/ 2953285 h 3992466"/>
                <a:gd name="connsiteX39-1087" fmla="*/ 9305196 w 9517219"/>
                <a:gd name="connsiteY39-1088" fmla="*/ 3165308 h 3992466"/>
                <a:gd name="connsiteX40-1089" fmla="*/ 8612841 w 9517219"/>
                <a:gd name="connsiteY40-1090" fmla="*/ 3165308 h 3992466"/>
                <a:gd name="connsiteX41-1091" fmla="*/ 8566326 w 9517219"/>
                <a:gd name="connsiteY41-1092" fmla="*/ 3187670 h 3992466"/>
                <a:gd name="connsiteX42-1093" fmla="*/ 8489576 w 9517219"/>
                <a:gd name="connsiteY42-1094" fmla="*/ 3280872 h 3992466"/>
                <a:gd name="connsiteX43-1095" fmla="*/ 8472929 w 9517219"/>
                <a:gd name="connsiteY43-1096" fmla="*/ 3363328 h 3992466"/>
                <a:gd name="connsiteX44-1097" fmla="*/ 8489576 w 9517219"/>
                <a:gd name="connsiteY44-1098" fmla="*/ 3445784 h 3992466"/>
                <a:gd name="connsiteX45-1099" fmla="*/ 8621772 w 9517219"/>
                <a:gd name="connsiteY45-1100" fmla="*/ 3565640 h 3992466"/>
                <a:gd name="connsiteX46-1101" fmla="*/ 8642619 w 9517219"/>
                <a:gd name="connsiteY46-1102" fmla="*/ 3568792 h 3992466"/>
                <a:gd name="connsiteX47-1103" fmla="*/ 9189371 w 9517219"/>
                <a:gd name="connsiteY47-1104" fmla="*/ 3568792 h 3992466"/>
                <a:gd name="connsiteX48-1105" fmla="*/ 9232064 w 9517219"/>
                <a:gd name="connsiteY48-1106" fmla="*/ 3573096 h 3992466"/>
                <a:gd name="connsiteX49-1107" fmla="*/ 9238727 w 9517219"/>
                <a:gd name="connsiteY49-1108" fmla="*/ 3575164 h 3992466"/>
                <a:gd name="connsiteX50-1109" fmla="*/ 9239928 w 9517219"/>
                <a:gd name="connsiteY50-1110" fmla="*/ 3575537 h 3992466"/>
                <a:gd name="connsiteX51-1111" fmla="*/ 9271827 w 9517219"/>
                <a:gd name="connsiteY51-1112" fmla="*/ 3585439 h 3992466"/>
                <a:gd name="connsiteX52-1113" fmla="*/ 9401208 w 9517219"/>
                <a:gd name="connsiteY52-1114" fmla="*/ 3780629 h 3992466"/>
                <a:gd name="connsiteX53-1115" fmla="*/ 9401207 w 9517219"/>
                <a:gd name="connsiteY53-1116" fmla="*/ 3780629 h 3992466"/>
                <a:gd name="connsiteX54-1117" fmla="*/ 9189370 w 9517219"/>
                <a:gd name="connsiteY54-1118" fmla="*/ 3992466 h 3992466"/>
                <a:gd name="connsiteX55-1119" fmla="*/ 6311044 w 9517219"/>
                <a:gd name="connsiteY55-1120" fmla="*/ 3992465 h 3992466"/>
                <a:gd name="connsiteX56-1121" fmla="*/ 6115854 w 9517219"/>
                <a:gd name="connsiteY56-1122" fmla="*/ 3863084 h 3992466"/>
                <a:gd name="connsiteX57-1123" fmla="*/ 6115854 w 9517219"/>
                <a:gd name="connsiteY57-1124" fmla="*/ 3698173 h 3992466"/>
                <a:gd name="connsiteX58-1125" fmla="*/ 6311044 w 9517219"/>
                <a:gd name="connsiteY58-1126" fmla="*/ 3568792 h 3992466"/>
                <a:gd name="connsiteX59-1127" fmla="*/ 6720010 w 9517219"/>
                <a:gd name="connsiteY59-1128" fmla="*/ 3568792 h 3992466"/>
                <a:gd name="connsiteX60-1129" fmla="*/ 6768790 w 9517219"/>
                <a:gd name="connsiteY60-1130" fmla="*/ 3539196 h 3992466"/>
                <a:gd name="connsiteX61-1131" fmla="*/ 6845947 w 9517219"/>
                <a:gd name="connsiteY61-1132" fmla="*/ 3375589 h 3992466"/>
                <a:gd name="connsiteX62-1133" fmla="*/ 6676654 w 9517219"/>
                <a:gd name="connsiteY62-1134" fmla="*/ 3167874 h 3992466"/>
                <a:gd name="connsiteX63-1135" fmla="*/ 6651205 w 9517219"/>
                <a:gd name="connsiteY63-1136" fmla="*/ 3165308 h 3992466"/>
                <a:gd name="connsiteX64-1137" fmla="*/ 3289941 w 9517219"/>
                <a:gd name="connsiteY64-1138" fmla="*/ 3165308 h 3992466"/>
                <a:gd name="connsiteX65-1139" fmla="*/ 3077918 w 9517219"/>
                <a:gd name="connsiteY65-1140" fmla="*/ 2953285 h 3992466"/>
                <a:gd name="connsiteX66-1141" fmla="*/ 3289941 w 9517219"/>
                <a:gd name="connsiteY66-1142" fmla="*/ 2741262 h 3992466"/>
                <a:gd name="connsiteX67-1143" fmla="*/ 4078173 w 9517219"/>
                <a:gd name="connsiteY67-1144" fmla="*/ 2741262 h 3992466"/>
                <a:gd name="connsiteX68-1145" fmla="*/ 4846854 w 9517219"/>
                <a:gd name="connsiteY68-1146" fmla="*/ 2741262 h 3992466"/>
                <a:gd name="connsiteX69-1147" fmla="*/ 5035879 w 9517219"/>
                <a:gd name="connsiteY69-1148" fmla="*/ 2552237 h 3992466"/>
                <a:gd name="connsiteX70-1149" fmla="*/ 4884949 w 9517219"/>
                <a:gd name="connsiteY70-1150" fmla="*/ 2367052 h 3992466"/>
                <a:gd name="connsiteX71-1151" fmla="*/ 4867646 w 9517219"/>
                <a:gd name="connsiteY71-1152" fmla="*/ 2365308 h 3992466"/>
                <a:gd name="connsiteX72-1153" fmla="*/ 2678829 w 9517219"/>
                <a:gd name="connsiteY72-1154" fmla="*/ 2365308 h 3992466"/>
                <a:gd name="connsiteX73-1155" fmla="*/ 2466806 w 9517219"/>
                <a:gd name="connsiteY73-1156" fmla="*/ 2153285 h 3992466"/>
                <a:gd name="connsiteX74-1157" fmla="*/ 2678829 w 9517219"/>
                <a:gd name="connsiteY74-1158" fmla="*/ 1941262 h 3992466"/>
                <a:gd name="connsiteX75-1159" fmla="*/ 4152596 w 9517219"/>
                <a:gd name="connsiteY75-1160" fmla="*/ 1941262 h 3992466"/>
                <a:gd name="connsiteX76-1161" fmla="*/ 4200436 w 9517219"/>
                <a:gd name="connsiteY76-1162" fmla="*/ 1931604 h 3992466"/>
                <a:gd name="connsiteX77-1163" fmla="*/ 4291790 w 9517219"/>
                <a:gd name="connsiteY77-1164" fmla="*/ 1793782 h 3992466"/>
                <a:gd name="connsiteX78-1165" fmla="*/ 4142214 w 9517219"/>
                <a:gd name="connsiteY78-1166" fmla="*/ 1644206 h 3992466"/>
                <a:gd name="connsiteX79-1167" fmla="*/ 3970674 w 9517219"/>
                <a:gd name="connsiteY79-1168" fmla="*/ 1644206 h 3992466"/>
                <a:gd name="connsiteX80-1169" fmla="*/ 212023 w 9517219"/>
                <a:gd name="connsiteY80-1170" fmla="*/ 1642110 h 3992466"/>
                <a:gd name="connsiteX81-1171" fmla="*/ 0 w 9517219"/>
                <a:gd name="connsiteY81-1172" fmla="*/ 1430087 h 3992466"/>
                <a:gd name="connsiteX82-1173" fmla="*/ 212023 w 9517219"/>
                <a:gd name="connsiteY82-1174" fmla="*/ 1218064 h 3992466"/>
                <a:gd name="connsiteX83-1175" fmla="*/ 3510154 w 9517219"/>
                <a:gd name="connsiteY83-1176" fmla="*/ 1218064 h 3992466"/>
                <a:gd name="connsiteX84-1177" fmla="*/ 3659730 w 9517219"/>
                <a:gd name="connsiteY84-1178" fmla="*/ 1068488 h 3992466"/>
                <a:gd name="connsiteX85-1179" fmla="*/ 3568376 w 9517219"/>
                <a:gd name="connsiteY85-1180" fmla="*/ 930667 h 3992466"/>
                <a:gd name="connsiteX86-1181" fmla="*/ 3561306 w 9517219"/>
                <a:gd name="connsiteY86-1182" fmla="*/ 929239 h 3992466"/>
                <a:gd name="connsiteX87-1183" fmla="*/ 1087620 w 9517219"/>
                <a:gd name="connsiteY87-1184" fmla="*/ 929239 h 3992466"/>
                <a:gd name="connsiteX88-1185" fmla="*/ 924024 w 9517219"/>
                <a:gd name="connsiteY88-1186" fmla="*/ 765643 h 3992466"/>
                <a:gd name="connsiteX89-1187" fmla="*/ 1087620 w 9517219"/>
                <a:gd name="connsiteY89-1188" fmla="*/ 602047 h 3992466"/>
                <a:gd name="connsiteX90-1189" fmla="*/ 3876279 w 9517219"/>
                <a:gd name="connsiteY90-1190" fmla="*/ 602047 h 3992466"/>
                <a:gd name="connsiteX91-1191" fmla="*/ 3913973 w 9517219"/>
                <a:gd name="connsiteY91-1192" fmla="*/ 576634 h 3992466"/>
                <a:gd name="connsiteX92-1193" fmla="*/ 3957782 w 9517219"/>
                <a:gd name="connsiteY92-1194" fmla="*/ 470867 h 3992466"/>
                <a:gd name="connsiteX93-1195" fmla="*/ 3866428 w 9517219"/>
                <a:gd name="connsiteY93-1196" fmla="*/ 333046 h 3992466"/>
                <a:gd name="connsiteX94-1197" fmla="*/ 3837435 w 9517219"/>
                <a:gd name="connsiteY94-1198" fmla="*/ 327192 h 3992466"/>
                <a:gd name="connsiteX95-1199" fmla="*/ 3381569 w 9517219"/>
                <a:gd name="connsiteY95-1200" fmla="*/ 327192 h 3992466"/>
                <a:gd name="connsiteX96-1201" fmla="*/ 3217973 w 9517219"/>
                <a:gd name="connsiteY96-1202" fmla="*/ 163596 h 3992466"/>
                <a:gd name="connsiteX97-1203" fmla="*/ 3381569 w 9517219"/>
                <a:gd name="connsiteY97-1204" fmla="*/ 0 h 3992466"/>
                <a:gd name="connsiteX0-1205" fmla="*/ 6099207 w 9517219"/>
                <a:gd name="connsiteY0-1206" fmla="*/ 3780629 h 3992466"/>
                <a:gd name="connsiteX1-1207" fmla="*/ 6099207 w 9517219"/>
                <a:gd name="connsiteY1-1208" fmla="*/ 3780629 h 3992466"/>
                <a:gd name="connsiteX2-1209" fmla="*/ 6099207 w 9517219"/>
                <a:gd name="connsiteY2-1210" fmla="*/ 3780629 h 3992466"/>
                <a:gd name="connsiteX3-1211" fmla="*/ 3381569 w 9517219"/>
                <a:gd name="connsiteY3-1212" fmla="*/ 0 h 3992466"/>
                <a:gd name="connsiteX4-1213" fmla="*/ 5522861 w 9517219"/>
                <a:gd name="connsiteY4-1214" fmla="*/ 0 h 3992466"/>
                <a:gd name="connsiteX5-1215" fmla="*/ 5686457 w 9517219"/>
                <a:gd name="connsiteY5-1216" fmla="*/ 163596 h 3992466"/>
                <a:gd name="connsiteX6-1217" fmla="*/ 5522861 w 9517219"/>
                <a:gd name="connsiteY6-1218" fmla="*/ 327192 h 3992466"/>
                <a:gd name="connsiteX7-1219" fmla="*/ 5034043 w 9517219"/>
                <a:gd name="connsiteY7-1220" fmla="*/ 327192 h 3992466"/>
                <a:gd name="connsiteX8-1221" fmla="*/ 5005050 w 9517219"/>
                <a:gd name="connsiteY8-1222" fmla="*/ 333046 h 3992466"/>
                <a:gd name="connsiteX9-1223" fmla="*/ 4913696 w 9517219"/>
                <a:gd name="connsiteY9-1224" fmla="*/ 470867 h 3992466"/>
                <a:gd name="connsiteX10-1225" fmla="*/ 4957506 w 9517219"/>
                <a:gd name="connsiteY10-1226" fmla="*/ 576634 h 3992466"/>
                <a:gd name="connsiteX11-1227" fmla="*/ 4995199 w 9517219"/>
                <a:gd name="connsiteY11-1228" fmla="*/ 602047 h 3992466"/>
                <a:gd name="connsiteX12-1229" fmla="*/ 7209354 w 9517219"/>
                <a:gd name="connsiteY12-1230" fmla="*/ 602047 h 3992466"/>
                <a:gd name="connsiteX13-1231" fmla="*/ 7372950 w 9517219"/>
                <a:gd name="connsiteY13-1232" fmla="*/ 765643 h 3992466"/>
                <a:gd name="connsiteX14-1233" fmla="*/ 7209354 w 9517219"/>
                <a:gd name="connsiteY14-1234" fmla="*/ 929239 h 3992466"/>
                <a:gd name="connsiteX15-1235" fmla="*/ 5356511 w 9517219"/>
                <a:gd name="connsiteY15-1236" fmla="*/ 929239 h 3992466"/>
                <a:gd name="connsiteX16-1237" fmla="*/ 5339059 w 9517219"/>
                <a:gd name="connsiteY16-1238" fmla="*/ 932762 h 3992466"/>
                <a:gd name="connsiteX17-1239" fmla="*/ 5247705 w 9517219"/>
                <a:gd name="connsiteY17-1240" fmla="*/ 1070584 h 3992466"/>
                <a:gd name="connsiteX18-1241" fmla="*/ 5339059 w 9517219"/>
                <a:gd name="connsiteY18-1242" fmla="*/ 1208406 h 3992466"/>
                <a:gd name="connsiteX19-1243" fmla="*/ 5386899 w 9517219"/>
                <a:gd name="connsiteY19-1244" fmla="*/ 1218064 h 3992466"/>
                <a:gd name="connsiteX20-1245" fmla="*/ 6227277 w 9517219"/>
                <a:gd name="connsiteY20-1246" fmla="*/ 1218064 h 3992466"/>
                <a:gd name="connsiteX21-1247" fmla="*/ 6439300 w 9517219"/>
                <a:gd name="connsiteY21-1248" fmla="*/ 1430087 h 3992466"/>
                <a:gd name="connsiteX22-1249" fmla="*/ 6227277 w 9517219"/>
                <a:gd name="connsiteY22-1250" fmla="*/ 1642110 h 3992466"/>
                <a:gd name="connsiteX23-1251" fmla="*/ 5441631 w 9517219"/>
                <a:gd name="connsiteY23-1252" fmla="*/ 1642110 h 3992466"/>
                <a:gd name="connsiteX24-1253" fmla="*/ 5397280 w 9517219"/>
                <a:gd name="connsiteY24-1254" fmla="*/ 1644206 h 3992466"/>
                <a:gd name="connsiteX25-1255" fmla="*/ 5247704 w 9517219"/>
                <a:gd name="connsiteY25-1256" fmla="*/ 1793782 h 3992466"/>
                <a:gd name="connsiteX26-1257" fmla="*/ 5339058 w 9517219"/>
                <a:gd name="connsiteY26-1258" fmla="*/ 1931604 h 3992466"/>
                <a:gd name="connsiteX27-1259" fmla="*/ 5386898 w 9517219"/>
                <a:gd name="connsiteY27-1260" fmla="*/ 1941262 h 3992466"/>
                <a:gd name="connsiteX28-1261" fmla="*/ 8694084 w 9517219"/>
                <a:gd name="connsiteY28-1262" fmla="*/ 1941262 h 3992466"/>
                <a:gd name="connsiteX29-1263" fmla="*/ 8906107 w 9517219"/>
                <a:gd name="connsiteY29-1264" fmla="*/ 2153285 h 3992466"/>
                <a:gd name="connsiteX30-1265" fmla="*/ 8694084 w 9517219"/>
                <a:gd name="connsiteY30-1266" fmla="*/ 2365308 h 3992466"/>
                <a:gd name="connsiteX31-1267" fmla="*/ 7461677 w 9517219"/>
                <a:gd name="connsiteY31-1268" fmla="*/ 2365308 h 3992466"/>
                <a:gd name="connsiteX32-1269" fmla="*/ 7394326 w 9517219"/>
                <a:gd name="connsiteY32-1270" fmla="*/ 2410717 h 3992466"/>
                <a:gd name="connsiteX33-1271" fmla="*/ 7332226 w 9517219"/>
                <a:gd name="connsiteY33-1272" fmla="*/ 2560640 h 3992466"/>
                <a:gd name="connsiteX34-1273" fmla="*/ 7394326 w 9517219"/>
                <a:gd name="connsiteY34-1274" fmla="*/ 2710563 h 3992466"/>
                <a:gd name="connsiteX35-1275" fmla="*/ 7439859 w 9517219"/>
                <a:gd name="connsiteY35-1276" fmla="*/ 2741262 h 3992466"/>
                <a:gd name="connsiteX36-1277" fmla="*/ 9305196 w 9517219"/>
                <a:gd name="connsiteY36-1278" fmla="*/ 2741262 h 3992466"/>
                <a:gd name="connsiteX37-1279" fmla="*/ 9517219 w 9517219"/>
                <a:gd name="connsiteY37-1280" fmla="*/ 2953285 h 3992466"/>
                <a:gd name="connsiteX38-1281" fmla="*/ 9305196 w 9517219"/>
                <a:gd name="connsiteY38-1282" fmla="*/ 3165308 h 3992466"/>
                <a:gd name="connsiteX39-1283" fmla="*/ 8612841 w 9517219"/>
                <a:gd name="connsiteY39-1284" fmla="*/ 3165308 h 3992466"/>
                <a:gd name="connsiteX40-1285" fmla="*/ 8566326 w 9517219"/>
                <a:gd name="connsiteY40-1286" fmla="*/ 3187670 h 3992466"/>
                <a:gd name="connsiteX41-1287" fmla="*/ 8489576 w 9517219"/>
                <a:gd name="connsiteY41-1288" fmla="*/ 3280872 h 3992466"/>
                <a:gd name="connsiteX42-1289" fmla="*/ 8472929 w 9517219"/>
                <a:gd name="connsiteY42-1290" fmla="*/ 3363328 h 3992466"/>
                <a:gd name="connsiteX43-1291" fmla="*/ 8489576 w 9517219"/>
                <a:gd name="connsiteY43-1292" fmla="*/ 3445784 h 3992466"/>
                <a:gd name="connsiteX44-1293" fmla="*/ 8621772 w 9517219"/>
                <a:gd name="connsiteY44-1294" fmla="*/ 3565640 h 3992466"/>
                <a:gd name="connsiteX45-1295" fmla="*/ 8642619 w 9517219"/>
                <a:gd name="connsiteY45-1296" fmla="*/ 3568792 h 3992466"/>
                <a:gd name="connsiteX46-1297" fmla="*/ 9189371 w 9517219"/>
                <a:gd name="connsiteY46-1298" fmla="*/ 3568792 h 3992466"/>
                <a:gd name="connsiteX47-1299" fmla="*/ 9232064 w 9517219"/>
                <a:gd name="connsiteY47-1300" fmla="*/ 3573096 h 3992466"/>
                <a:gd name="connsiteX48-1301" fmla="*/ 9238727 w 9517219"/>
                <a:gd name="connsiteY48-1302" fmla="*/ 3575164 h 3992466"/>
                <a:gd name="connsiteX49-1303" fmla="*/ 9239928 w 9517219"/>
                <a:gd name="connsiteY49-1304" fmla="*/ 3575537 h 3992466"/>
                <a:gd name="connsiteX50-1305" fmla="*/ 9271827 w 9517219"/>
                <a:gd name="connsiteY50-1306" fmla="*/ 3585439 h 3992466"/>
                <a:gd name="connsiteX51-1307" fmla="*/ 9401208 w 9517219"/>
                <a:gd name="connsiteY51-1308" fmla="*/ 3780629 h 3992466"/>
                <a:gd name="connsiteX52-1309" fmla="*/ 9401207 w 9517219"/>
                <a:gd name="connsiteY52-1310" fmla="*/ 3780629 h 3992466"/>
                <a:gd name="connsiteX53-1311" fmla="*/ 9189370 w 9517219"/>
                <a:gd name="connsiteY53-1312" fmla="*/ 3992466 h 3992466"/>
                <a:gd name="connsiteX54-1313" fmla="*/ 6311044 w 9517219"/>
                <a:gd name="connsiteY54-1314" fmla="*/ 3992465 h 3992466"/>
                <a:gd name="connsiteX55-1315" fmla="*/ 6115854 w 9517219"/>
                <a:gd name="connsiteY55-1316" fmla="*/ 3863084 h 3992466"/>
                <a:gd name="connsiteX56-1317" fmla="*/ 6115854 w 9517219"/>
                <a:gd name="connsiteY56-1318" fmla="*/ 3698173 h 3992466"/>
                <a:gd name="connsiteX57-1319" fmla="*/ 6311044 w 9517219"/>
                <a:gd name="connsiteY57-1320" fmla="*/ 3568792 h 3992466"/>
                <a:gd name="connsiteX58-1321" fmla="*/ 6720010 w 9517219"/>
                <a:gd name="connsiteY58-1322" fmla="*/ 3568792 h 3992466"/>
                <a:gd name="connsiteX59-1323" fmla="*/ 6768790 w 9517219"/>
                <a:gd name="connsiteY59-1324" fmla="*/ 3539196 h 3992466"/>
                <a:gd name="connsiteX60-1325" fmla="*/ 6845947 w 9517219"/>
                <a:gd name="connsiteY60-1326" fmla="*/ 3375589 h 3992466"/>
                <a:gd name="connsiteX61-1327" fmla="*/ 6676654 w 9517219"/>
                <a:gd name="connsiteY61-1328" fmla="*/ 3167874 h 3992466"/>
                <a:gd name="connsiteX62-1329" fmla="*/ 6651205 w 9517219"/>
                <a:gd name="connsiteY62-1330" fmla="*/ 3165308 h 3992466"/>
                <a:gd name="connsiteX63-1331" fmla="*/ 3289941 w 9517219"/>
                <a:gd name="connsiteY63-1332" fmla="*/ 3165308 h 3992466"/>
                <a:gd name="connsiteX64-1333" fmla="*/ 3077918 w 9517219"/>
                <a:gd name="connsiteY64-1334" fmla="*/ 2953285 h 3992466"/>
                <a:gd name="connsiteX65-1335" fmla="*/ 3289941 w 9517219"/>
                <a:gd name="connsiteY65-1336" fmla="*/ 2741262 h 3992466"/>
                <a:gd name="connsiteX66-1337" fmla="*/ 4078173 w 9517219"/>
                <a:gd name="connsiteY66-1338" fmla="*/ 2741262 h 3992466"/>
                <a:gd name="connsiteX67-1339" fmla="*/ 4846854 w 9517219"/>
                <a:gd name="connsiteY67-1340" fmla="*/ 2741262 h 3992466"/>
                <a:gd name="connsiteX68-1341" fmla="*/ 5035879 w 9517219"/>
                <a:gd name="connsiteY68-1342" fmla="*/ 2552237 h 3992466"/>
                <a:gd name="connsiteX69-1343" fmla="*/ 4884949 w 9517219"/>
                <a:gd name="connsiteY69-1344" fmla="*/ 2367052 h 3992466"/>
                <a:gd name="connsiteX70-1345" fmla="*/ 4867646 w 9517219"/>
                <a:gd name="connsiteY70-1346" fmla="*/ 2365308 h 3992466"/>
                <a:gd name="connsiteX71-1347" fmla="*/ 2678829 w 9517219"/>
                <a:gd name="connsiteY71-1348" fmla="*/ 2365308 h 3992466"/>
                <a:gd name="connsiteX72-1349" fmla="*/ 2466806 w 9517219"/>
                <a:gd name="connsiteY72-1350" fmla="*/ 2153285 h 3992466"/>
                <a:gd name="connsiteX73-1351" fmla="*/ 2678829 w 9517219"/>
                <a:gd name="connsiteY73-1352" fmla="*/ 1941262 h 3992466"/>
                <a:gd name="connsiteX74-1353" fmla="*/ 4152596 w 9517219"/>
                <a:gd name="connsiteY74-1354" fmla="*/ 1941262 h 3992466"/>
                <a:gd name="connsiteX75-1355" fmla="*/ 4200436 w 9517219"/>
                <a:gd name="connsiteY75-1356" fmla="*/ 1931604 h 3992466"/>
                <a:gd name="connsiteX76-1357" fmla="*/ 4291790 w 9517219"/>
                <a:gd name="connsiteY76-1358" fmla="*/ 1793782 h 3992466"/>
                <a:gd name="connsiteX77-1359" fmla="*/ 4142214 w 9517219"/>
                <a:gd name="connsiteY77-1360" fmla="*/ 1644206 h 3992466"/>
                <a:gd name="connsiteX78-1361" fmla="*/ 3970674 w 9517219"/>
                <a:gd name="connsiteY78-1362" fmla="*/ 1644206 h 3992466"/>
                <a:gd name="connsiteX79-1363" fmla="*/ 212023 w 9517219"/>
                <a:gd name="connsiteY79-1364" fmla="*/ 1642110 h 3992466"/>
                <a:gd name="connsiteX80-1365" fmla="*/ 0 w 9517219"/>
                <a:gd name="connsiteY80-1366" fmla="*/ 1430087 h 3992466"/>
                <a:gd name="connsiteX81-1367" fmla="*/ 212023 w 9517219"/>
                <a:gd name="connsiteY81-1368" fmla="*/ 1218064 h 3992466"/>
                <a:gd name="connsiteX82-1369" fmla="*/ 3510154 w 9517219"/>
                <a:gd name="connsiteY82-1370" fmla="*/ 1218064 h 3992466"/>
                <a:gd name="connsiteX83-1371" fmla="*/ 3659730 w 9517219"/>
                <a:gd name="connsiteY83-1372" fmla="*/ 1068488 h 3992466"/>
                <a:gd name="connsiteX84-1373" fmla="*/ 3568376 w 9517219"/>
                <a:gd name="connsiteY84-1374" fmla="*/ 930667 h 3992466"/>
                <a:gd name="connsiteX85-1375" fmla="*/ 3561306 w 9517219"/>
                <a:gd name="connsiteY85-1376" fmla="*/ 929239 h 3992466"/>
                <a:gd name="connsiteX86-1377" fmla="*/ 1087620 w 9517219"/>
                <a:gd name="connsiteY86-1378" fmla="*/ 929239 h 3992466"/>
                <a:gd name="connsiteX87-1379" fmla="*/ 924024 w 9517219"/>
                <a:gd name="connsiteY87-1380" fmla="*/ 765643 h 3992466"/>
                <a:gd name="connsiteX88-1381" fmla="*/ 1087620 w 9517219"/>
                <a:gd name="connsiteY88-1382" fmla="*/ 602047 h 3992466"/>
                <a:gd name="connsiteX89-1383" fmla="*/ 3876279 w 9517219"/>
                <a:gd name="connsiteY89-1384" fmla="*/ 602047 h 3992466"/>
                <a:gd name="connsiteX90-1385" fmla="*/ 3913973 w 9517219"/>
                <a:gd name="connsiteY90-1386" fmla="*/ 576634 h 3992466"/>
                <a:gd name="connsiteX91-1387" fmla="*/ 3957782 w 9517219"/>
                <a:gd name="connsiteY91-1388" fmla="*/ 470867 h 3992466"/>
                <a:gd name="connsiteX92-1389" fmla="*/ 3866428 w 9517219"/>
                <a:gd name="connsiteY92-1390" fmla="*/ 333046 h 3992466"/>
                <a:gd name="connsiteX93-1391" fmla="*/ 3837435 w 9517219"/>
                <a:gd name="connsiteY93-1392" fmla="*/ 327192 h 3992466"/>
                <a:gd name="connsiteX94-1393" fmla="*/ 3381569 w 9517219"/>
                <a:gd name="connsiteY94-1394" fmla="*/ 327192 h 3992466"/>
                <a:gd name="connsiteX95-1395" fmla="*/ 3217973 w 9517219"/>
                <a:gd name="connsiteY95-1396" fmla="*/ 163596 h 3992466"/>
                <a:gd name="connsiteX96-1397" fmla="*/ 3381569 w 9517219"/>
                <a:gd name="connsiteY96-1398" fmla="*/ 0 h 3992466"/>
                <a:gd name="connsiteX0-1399" fmla="*/ 3381569 w 9517219"/>
                <a:gd name="connsiteY0-1400" fmla="*/ 0 h 3992466"/>
                <a:gd name="connsiteX1-1401" fmla="*/ 5522861 w 9517219"/>
                <a:gd name="connsiteY1-1402" fmla="*/ 0 h 3992466"/>
                <a:gd name="connsiteX2-1403" fmla="*/ 5686457 w 9517219"/>
                <a:gd name="connsiteY2-1404" fmla="*/ 163596 h 3992466"/>
                <a:gd name="connsiteX3-1405" fmla="*/ 5522861 w 9517219"/>
                <a:gd name="connsiteY3-1406" fmla="*/ 327192 h 3992466"/>
                <a:gd name="connsiteX4-1407" fmla="*/ 5034043 w 9517219"/>
                <a:gd name="connsiteY4-1408" fmla="*/ 327192 h 3992466"/>
                <a:gd name="connsiteX5-1409" fmla="*/ 5005050 w 9517219"/>
                <a:gd name="connsiteY5-1410" fmla="*/ 333046 h 3992466"/>
                <a:gd name="connsiteX6-1411" fmla="*/ 4913696 w 9517219"/>
                <a:gd name="connsiteY6-1412" fmla="*/ 470867 h 3992466"/>
                <a:gd name="connsiteX7-1413" fmla="*/ 4957506 w 9517219"/>
                <a:gd name="connsiteY7-1414" fmla="*/ 576634 h 3992466"/>
                <a:gd name="connsiteX8-1415" fmla="*/ 4995199 w 9517219"/>
                <a:gd name="connsiteY8-1416" fmla="*/ 602047 h 3992466"/>
                <a:gd name="connsiteX9-1417" fmla="*/ 7209354 w 9517219"/>
                <a:gd name="connsiteY9-1418" fmla="*/ 602047 h 3992466"/>
                <a:gd name="connsiteX10-1419" fmla="*/ 7372950 w 9517219"/>
                <a:gd name="connsiteY10-1420" fmla="*/ 765643 h 3992466"/>
                <a:gd name="connsiteX11-1421" fmla="*/ 7209354 w 9517219"/>
                <a:gd name="connsiteY11-1422" fmla="*/ 929239 h 3992466"/>
                <a:gd name="connsiteX12-1423" fmla="*/ 5356511 w 9517219"/>
                <a:gd name="connsiteY12-1424" fmla="*/ 929239 h 3992466"/>
                <a:gd name="connsiteX13-1425" fmla="*/ 5339059 w 9517219"/>
                <a:gd name="connsiteY13-1426" fmla="*/ 932762 h 3992466"/>
                <a:gd name="connsiteX14-1427" fmla="*/ 5247705 w 9517219"/>
                <a:gd name="connsiteY14-1428" fmla="*/ 1070584 h 3992466"/>
                <a:gd name="connsiteX15-1429" fmla="*/ 5339059 w 9517219"/>
                <a:gd name="connsiteY15-1430" fmla="*/ 1208406 h 3992466"/>
                <a:gd name="connsiteX16-1431" fmla="*/ 5386899 w 9517219"/>
                <a:gd name="connsiteY16-1432" fmla="*/ 1218064 h 3992466"/>
                <a:gd name="connsiteX17-1433" fmla="*/ 6227277 w 9517219"/>
                <a:gd name="connsiteY17-1434" fmla="*/ 1218064 h 3992466"/>
                <a:gd name="connsiteX18-1435" fmla="*/ 6439300 w 9517219"/>
                <a:gd name="connsiteY18-1436" fmla="*/ 1430087 h 3992466"/>
                <a:gd name="connsiteX19-1437" fmla="*/ 6227277 w 9517219"/>
                <a:gd name="connsiteY19-1438" fmla="*/ 1642110 h 3992466"/>
                <a:gd name="connsiteX20-1439" fmla="*/ 5441631 w 9517219"/>
                <a:gd name="connsiteY20-1440" fmla="*/ 1642110 h 3992466"/>
                <a:gd name="connsiteX21-1441" fmla="*/ 5397280 w 9517219"/>
                <a:gd name="connsiteY21-1442" fmla="*/ 1644206 h 3992466"/>
                <a:gd name="connsiteX22-1443" fmla="*/ 5247704 w 9517219"/>
                <a:gd name="connsiteY22-1444" fmla="*/ 1793782 h 3992466"/>
                <a:gd name="connsiteX23-1445" fmla="*/ 5339058 w 9517219"/>
                <a:gd name="connsiteY23-1446" fmla="*/ 1931604 h 3992466"/>
                <a:gd name="connsiteX24-1447" fmla="*/ 5386898 w 9517219"/>
                <a:gd name="connsiteY24-1448" fmla="*/ 1941262 h 3992466"/>
                <a:gd name="connsiteX25-1449" fmla="*/ 8694084 w 9517219"/>
                <a:gd name="connsiteY25-1450" fmla="*/ 1941262 h 3992466"/>
                <a:gd name="connsiteX26-1451" fmla="*/ 8906107 w 9517219"/>
                <a:gd name="connsiteY26-1452" fmla="*/ 2153285 h 3992466"/>
                <a:gd name="connsiteX27-1453" fmla="*/ 8694084 w 9517219"/>
                <a:gd name="connsiteY27-1454" fmla="*/ 2365308 h 3992466"/>
                <a:gd name="connsiteX28-1455" fmla="*/ 7461677 w 9517219"/>
                <a:gd name="connsiteY28-1456" fmla="*/ 2365308 h 3992466"/>
                <a:gd name="connsiteX29-1457" fmla="*/ 7394326 w 9517219"/>
                <a:gd name="connsiteY29-1458" fmla="*/ 2410717 h 3992466"/>
                <a:gd name="connsiteX30-1459" fmla="*/ 7332226 w 9517219"/>
                <a:gd name="connsiteY30-1460" fmla="*/ 2560640 h 3992466"/>
                <a:gd name="connsiteX31-1461" fmla="*/ 7394326 w 9517219"/>
                <a:gd name="connsiteY31-1462" fmla="*/ 2710563 h 3992466"/>
                <a:gd name="connsiteX32-1463" fmla="*/ 7439859 w 9517219"/>
                <a:gd name="connsiteY32-1464" fmla="*/ 2741262 h 3992466"/>
                <a:gd name="connsiteX33-1465" fmla="*/ 9305196 w 9517219"/>
                <a:gd name="connsiteY33-1466" fmla="*/ 2741262 h 3992466"/>
                <a:gd name="connsiteX34-1467" fmla="*/ 9517219 w 9517219"/>
                <a:gd name="connsiteY34-1468" fmla="*/ 2953285 h 3992466"/>
                <a:gd name="connsiteX35-1469" fmla="*/ 9305196 w 9517219"/>
                <a:gd name="connsiteY35-1470" fmla="*/ 3165308 h 3992466"/>
                <a:gd name="connsiteX36-1471" fmla="*/ 8612841 w 9517219"/>
                <a:gd name="connsiteY36-1472" fmla="*/ 3165308 h 3992466"/>
                <a:gd name="connsiteX37-1473" fmla="*/ 8566326 w 9517219"/>
                <a:gd name="connsiteY37-1474" fmla="*/ 3187670 h 3992466"/>
                <a:gd name="connsiteX38-1475" fmla="*/ 8489576 w 9517219"/>
                <a:gd name="connsiteY38-1476" fmla="*/ 3280872 h 3992466"/>
                <a:gd name="connsiteX39-1477" fmla="*/ 8472929 w 9517219"/>
                <a:gd name="connsiteY39-1478" fmla="*/ 3363328 h 3992466"/>
                <a:gd name="connsiteX40-1479" fmla="*/ 8489576 w 9517219"/>
                <a:gd name="connsiteY40-1480" fmla="*/ 3445784 h 3992466"/>
                <a:gd name="connsiteX41-1481" fmla="*/ 8621772 w 9517219"/>
                <a:gd name="connsiteY41-1482" fmla="*/ 3565640 h 3992466"/>
                <a:gd name="connsiteX42-1483" fmla="*/ 8642619 w 9517219"/>
                <a:gd name="connsiteY42-1484" fmla="*/ 3568792 h 3992466"/>
                <a:gd name="connsiteX43-1485" fmla="*/ 9189371 w 9517219"/>
                <a:gd name="connsiteY43-1486" fmla="*/ 3568792 h 3992466"/>
                <a:gd name="connsiteX44-1487" fmla="*/ 9232064 w 9517219"/>
                <a:gd name="connsiteY44-1488" fmla="*/ 3573096 h 3992466"/>
                <a:gd name="connsiteX45-1489" fmla="*/ 9238727 w 9517219"/>
                <a:gd name="connsiteY45-1490" fmla="*/ 3575164 h 3992466"/>
                <a:gd name="connsiteX46-1491" fmla="*/ 9239928 w 9517219"/>
                <a:gd name="connsiteY46-1492" fmla="*/ 3575537 h 3992466"/>
                <a:gd name="connsiteX47-1493" fmla="*/ 9271827 w 9517219"/>
                <a:gd name="connsiteY47-1494" fmla="*/ 3585439 h 3992466"/>
                <a:gd name="connsiteX48-1495" fmla="*/ 9401208 w 9517219"/>
                <a:gd name="connsiteY48-1496" fmla="*/ 3780629 h 3992466"/>
                <a:gd name="connsiteX49-1497" fmla="*/ 9401207 w 9517219"/>
                <a:gd name="connsiteY49-1498" fmla="*/ 3780629 h 3992466"/>
                <a:gd name="connsiteX50-1499" fmla="*/ 9189370 w 9517219"/>
                <a:gd name="connsiteY50-1500" fmla="*/ 3992466 h 3992466"/>
                <a:gd name="connsiteX51-1501" fmla="*/ 6311044 w 9517219"/>
                <a:gd name="connsiteY51-1502" fmla="*/ 3992465 h 3992466"/>
                <a:gd name="connsiteX52-1503" fmla="*/ 6115854 w 9517219"/>
                <a:gd name="connsiteY52-1504" fmla="*/ 3863084 h 3992466"/>
                <a:gd name="connsiteX53-1505" fmla="*/ 6115854 w 9517219"/>
                <a:gd name="connsiteY53-1506" fmla="*/ 3698173 h 3992466"/>
                <a:gd name="connsiteX54-1507" fmla="*/ 6311044 w 9517219"/>
                <a:gd name="connsiteY54-1508" fmla="*/ 3568792 h 3992466"/>
                <a:gd name="connsiteX55-1509" fmla="*/ 6720010 w 9517219"/>
                <a:gd name="connsiteY55-1510" fmla="*/ 3568792 h 3992466"/>
                <a:gd name="connsiteX56-1511" fmla="*/ 6768790 w 9517219"/>
                <a:gd name="connsiteY56-1512" fmla="*/ 3539196 h 3992466"/>
                <a:gd name="connsiteX57-1513" fmla="*/ 6845947 w 9517219"/>
                <a:gd name="connsiteY57-1514" fmla="*/ 3375589 h 3992466"/>
                <a:gd name="connsiteX58-1515" fmla="*/ 6676654 w 9517219"/>
                <a:gd name="connsiteY58-1516" fmla="*/ 3167874 h 3992466"/>
                <a:gd name="connsiteX59-1517" fmla="*/ 6651205 w 9517219"/>
                <a:gd name="connsiteY59-1518" fmla="*/ 3165308 h 3992466"/>
                <a:gd name="connsiteX60-1519" fmla="*/ 3289941 w 9517219"/>
                <a:gd name="connsiteY60-1520" fmla="*/ 3165308 h 3992466"/>
                <a:gd name="connsiteX61-1521" fmla="*/ 3077918 w 9517219"/>
                <a:gd name="connsiteY61-1522" fmla="*/ 2953285 h 3992466"/>
                <a:gd name="connsiteX62-1523" fmla="*/ 3289941 w 9517219"/>
                <a:gd name="connsiteY62-1524" fmla="*/ 2741262 h 3992466"/>
                <a:gd name="connsiteX63-1525" fmla="*/ 4078173 w 9517219"/>
                <a:gd name="connsiteY63-1526" fmla="*/ 2741262 h 3992466"/>
                <a:gd name="connsiteX64-1527" fmla="*/ 4846854 w 9517219"/>
                <a:gd name="connsiteY64-1528" fmla="*/ 2741262 h 3992466"/>
                <a:gd name="connsiteX65-1529" fmla="*/ 5035879 w 9517219"/>
                <a:gd name="connsiteY65-1530" fmla="*/ 2552237 h 3992466"/>
                <a:gd name="connsiteX66-1531" fmla="*/ 4884949 w 9517219"/>
                <a:gd name="connsiteY66-1532" fmla="*/ 2367052 h 3992466"/>
                <a:gd name="connsiteX67-1533" fmla="*/ 4867646 w 9517219"/>
                <a:gd name="connsiteY67-1534" fmla="*/ 2365308 h 3992466"/>
                <a:gd name="connsiteX68-1535" fmla="*/ 2678829 w 9517219"/>
                <a:gd name="connsiteY68-1536" fmla="*/ 2365308 h 3992466"/>
                <a:gd name="connsiteX69-1537" fmla="*/ 2466806 w 9517219"/>
                <a:gd name="connsiteY69-1538" fmla="*/ 2153285 h 3992466"/>
                <a:gd name="connsiteX70-1539" fmla="*/ 2678829 w 9517219"/>
                <a:gd name="connsiteY70-1540" fmla="*/ 1941262 h 3992466"/>
                <a:gd name="connsiteX71-1541" fmla="*/ 4152596 w 9517219"/>
                <a:gd name="connsiteY71-1542" fmla="*/ 1941262 h 3992466"/>
                <a:gd name="connsiteX72-1543" fmla="*/ 4200436 w 9517219"/>
                <a:gd name="connsiteY72-1544" fmla="*/ 1931604 h 3992466"/>
                <a:gd name="connsiteX73-1545" fmla="*/ 4291790 w 9517219"/>
                <a:gd name="connsiteY73-1546" fmla="*/ 1793782 h 3992466"/>
                <a:gd name="connsiteX74-1547" fmla="*/ 4142214 w 9517219"/>
                <a:gd name="connsiteY74-1548" fmla="*/ 1644206 h 3992466"/>
                <a:gd name="connsiteX75-1549" fmla="*/ 3970674 w 9517219"/>
                <a:gd name="connsiteY75-1550" fmla="*/ 1644206 h 3992466"/>
                <a:gd name="connsiteX76-1551" fmla="*/ 212023 w 9517219"/>
                <a:gd name="connsiteY76-1552" fmla="*/ 1642110 h 3992466"/>
                <a:gd name="connsiteX77-1553" fmla="*/ 0 w 9517219"/>
                <a:gd name="connsiteY77-1554" fmla="*/ 1430087 h 3992466"/>
                <a:gd name="connsiteX78-1555" fmla="*/ 212023 w 9517219"/>
                <a:gd name="connsiteY78-1556" fmla="*/ 1218064 h 3992466"/>
                <a:gd name="connsiteX79-1557" fmla="*/ 3510154 w 9517219"/>
                <a:gd name="connsiteY79-1558" fmla="*/ 1218064 h 3992466"/>
                <a:gd name="connsiteX80-1559" fmla="*/ 3659730 w 9517219"/>
                <a:gd name="connsiteY80-1560" fmla="*/ 1068488 h 3992466"/>
                <a:gd name="connsiteX81-1561" fmla="*/ 3568376 w 9517219"/>
                <a:gd name="connsiteY81-1562" fmla="*/ 930667 h 3992466"/>
                <a:gd name="connsiteX82-1563" fmla="*/ 3561306 w 9517219"/>
                <a:gd name="connsiteY82-1564" fmla="*/ 929239 h 3992466"/>
                <a:gd name="connsiteX83-1565" fmla="*/ 1087620 w 9517219"/>
                <a:gd name="connsiteY83-1566" fmla="*/ 929239 h 3992466"/>
                <a:gd name="connsiteX84-1567" fmla="*/ 924024 w 9517219"/>
                <a:gd name="connsiteY84-1568" fmla="*/ 765643 h 3992466"/>
                <a:gd name="connsiteX85-1569" fmla="*/ 1087620 w 9517219"/>
                <a:gd name="connsiteY85-1570" fmla="*/ 602047 h 3992466"/>
                <a:gd name="connsiteX86-1571" fmla="*/ 3876279 w 9517219"/>
                <a:gd name="connsiteY86-1572" fmla="*/ 602047 h 3992466"/>
                <a:gd name="connsiteX87-1573" fmla="*/ 3913973 w 9517219"/>
                <a:gd name="connsiteY87-1574" fmla="*/ 576634 h 3992466"/>
                <a:gd name="connsiteX88-1575" fmla="*/ 3957782 w 9517219"/>
                <a:gd name="connsiteY88-1576" fmla="*/ 470867 h 3992466"/>
                <a:gd name="connsiteX89-1577" fmla="*/ 3866428 w 9517219"/>
                <a:gd name="connsiteY89-1578" fmla="*/ 333046 h 3992466"/>
                <a:gd name="connsiteX90-1579" fmla="*/ 3837435 w 9517219"/>
                <a:gd name="connsiteY90-1580" fmla="*/ 327192 h 3992466"/>
                <a:gd name="connsiteX91-1581" fmla="*/ 3381569 w 9517219"/>
                <a:gd name="connsiteY91-1582" fmla="*/ 327192 h 3992466"/>
                <a:gd name="connsiteX92-1583" fmla="*/ 3217973 w 9517219"/>
                <a:gd name="connsiteY92-1584" fmla="*/ 163596 h 3992466"/>
                <a:gd name="connsiteX93-1585" fmla="*/ 3381569 w 9517219"/>
                <a:gd name="connsiteY93-1586" fmla="*/ 0 h 3992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Lst>
              <a:rect l="l" t="t" r="r" b="b"/>
              <a:pathLst>
                <a:path w="9517219" h="3992466">
                  <a:moveTo>
                    <a:pt x="3381569" y="0"/>
                  </a:moveTo>
                  <a:lnTo>
                    <a:pt x="5522861" y="0"/>
                  </a:lnTo>
                  <a:cubicBezTo>
                    <a:pt x="5613213" y="0"/>
                    <a:pt x="5686457" y="73244"/>
                    <a:pt x="5686457" y="163596"/>
                  </a:cubicBezTo>
                  <a:cubicBezTo>
                    <a:pt x="5686457" y="253948"/>
                    <a:pt x="5613213" y="327192"/>
                    <a:pt x="5522861" y="327192"/>
                  </a:cubicBezTo>
                  <a:lnTo>
                    <a:pt x="5034043" y="327192"/>
                  </a:lnTo>
                  <a:lnTo>
                    <a:pt x="5005050" y="333046"/>
                  </a:lnTo>
                  <a:cubicBezTo>
                    <a:pt x="4951365" y="355753"/>
                    <a:pt x="4913696" y="408911"/>
                    <a:pt x="4913696" y="470867"/>
                  </a:cubicBezTo>
                  <a:cubicBezTo>
                    <a:pt x="4913696" y="512172"/>
                    <a:pt x="4930438" y="549566"/>
                    <a:pt x="4957506" y="576634"/>
                  </a:cubicBezTo>
                  <a:lnTo>
                    <a:pt x="4995199" y="602047"/>
                  </a:lnTo>
                  <a:lnTo>
                    <a:pt x="7209354" y="602047"/>
                  </a:lnTo>
                  <a:cubicBezTo>
                    <a:pt x="7299706" y="602047"/>
                    <a:pt x="7372950" y="675291"/>
                    <a:pt x="7372950" y="765643"/>
                  </a:cubicBezTo>
                  <a:cubicBezTo>
                    <a:pt x="7372950" y="855995"/>
                    <a:pt x="7299706" y="929239"/>
                    <a:pt x="7209354" y="929239"/>
                  </a:cubicBezTo>
                  <a:lnTo>
                    <a:pt x="5356511" y="929239"/>
                  </a:lnTo>
                  <a:lnTo>
                    <a:pt x="5339059" y="932762"/>
                  </a:lnTo>
                  <a:cubicBezTo>
                    <a:pt x="5285374" y="955469"/>
                    <a:pt x="5247705" y="1008627"/>
                    <a:pt x="5247705" y="1070584"/>
                  </a:cubicBezTo>
                  <a:cubicBezTo>
                    <a:pt x="5247705" y="1132541"/>
                    <a:pt x="5285374" y="1185699"/>
                    <a:pt x="5339059" y="1208406"/>
                  </a:cubicBezTo>
                  <a:lnTo>
                    <a:pt x="5386899" y="1218064"/>
                  </a:lnTo>
                  <a:lnTo>
                    <a:pt x="6227277" y="1218064"/>
                  </a:lnTo>
                  <a:cubicBezTo>
                    <a:pt x="6344374" y="1218064"/>
                    <a:pt x="6439300" y="1312990"/>
                    <a:pt x="6439300" y="1430087"/>
                  </a:cubicBezTo>
                  <a:cubicBezTo>
                    <a:pt x="6439300" y="1547184"/>
                    <a:pt x="6344374" y="1642110"/>
                    <a:pt x="6227277" y="1642110"/>
                  </a:cubicBezTo>
                  <a:lnTo>
                    <a:pt x="5441631" y="1642110"/>
                  </a:lnTo>
                  <a:lnTo>
                    <a:pt x="5397280" y="1644206"/>
                  </a:lnTo>
                  <a:cubicBezTo>
                    <a:pt x="5314671" y="1644206"/>
                    <a:pt x="5247704" y="1711173"/>
                    <a:pt x="5247704" y="1793782"/>
                  </a:cubicBezTo>
                  <a:cubicBezTo>
                    <a:pt x="5247704" y="1855739"/>
                    <a:pt x="5285373" y="1908897"/>
                    <a:pt x="5339058" y="1931604"/>
                  </a:cubicBezTo>
                  <a:lnTo>
                    <a:pt x="5386898" y="1941262"/>
                  </a:lnTo>
                  <a:lnTo>
                    <a:pt x="8694084" y="1941262"/>
                  </a:lnTo>
                  <a:cubicBezTo>
                    <a:pt x="8811181" y="1941262"/>
                    <a:pt x="8906107" y="2036188"/>
                    <a:pt x="8906107" y="2153285"/>
                  </a:cubicBezTo>
                  <a:cubicBezTo>
                    <a:pt x="8906107" y="2270382"/>
                    <a:pt x="8811181" y="2365308"/>
                    <a:pt x="8694084" y="2365308"/>
                  </a:cubicBezTo>
                  <a:lnTo>
                    <a:pt x="7461677" y="2365308"/>
                  </a:lnTo>
                  <a:lnTo>
                    <a:pt x="7394326" y="2410717"/>
                  </a:lnTo>
                  <a:cubicBezTo>
                    <a:pt x="7355958" y="2449086"/>
                    <a:pt x="7332226" y="2502092"/>
                    <a:pt x="7332226" y="2560640"/>
                  </a:cubicBezTo>
                  <a:cubicBezTo>
                    <a:pt x="7332226" y="2619189"/>
                    <a:pt x="7355958" y="2672194"/>
                    <a:pt x="7394326" y="2710563"/>
                  </a:cubicBezTo>
                  <a:lnTo>
                    <a:pt x="7439859" y="2741262"/>
                  </a:lnTo>
                  <a:lnTo>
                    <a:pt x="9305196" y="2741262"/>
                  </a:lnTo>
                  <a:cubicBezTo>
                    <a:pt x="9422293" y="2741262"/>
                    <a:pt x="9517219" y="2836188"/>
                    <a:pt x="9517219" y="2953285"/>
                  </a:cubicBezTo>
                  <a:cubicBezTo>
                    <a:pt x="9517219" y="3070382"/>
                    <a:pt x="9422293" y="3165308"/>
                    <a:pt x="9305196" y="3165308"/>
                  </a:cubicBezTo>
                  <a:lnTo>
                    <a:pt x="8612841" y="3165308"/>
                  </a:lnTo>
                  <a:lnTo>
                    <a:pt x="8566326" y="3187670"/>
                  </a:lnTo>
                  <a:cubicBezTo>
                    <a:pt x="8532517" y="3210511"/>
                    <a:pt x="8505656" y="3242856"/>
                    <a:pt x="8489576" y="3280872"/>
                  </a:cubicBezTo>
                  <a:lnTo>
                    <a:pt x="8472929" y="3363328"/>
                  </a:lnTo>
                  <a:lnTo>
                    <a:pt x="8489576" y="3445784"/>
                  </a:lnTo>
                  <a:cubicBezTo>
                    <a:pt x="8513695" y="3502807"/>
                    <a:pt x="8562073" y="3547072"/>
                    <a:pt x="8621772" y="3565640"/>
                  </a:cubicBezTo>
                  <a:lnTo>
                    <a:pt x="8642619" y="3568792"/>
                  </a:lnTo>
                  <a:lnTo>
                    <a:pt x="9189371" y="3568792"/>
                  </a:lnTo>
                  <a:cubicBezTo>
                    <a:pt x="9203995" y="3568792"/>
                    <a:pt x="9218273" y="3570274"/>
                    <a:pt x="9232064" y="3573096"/>
                  </a:cubicBezTo>
                  <a:lnTo>
                    <a:pt x="9238727" y="3575164"/>
                  </a:lnTo>
                  <a:lnTo>
                    <a:pt x="9239928" y="3575537"/>
                  </a:lnTo>
                  <a:lnTo>
                    <a:pt x="9271827" y="3585439"/>
                  </a:lnTo>
                  <a:cubicBezTo>
                    <a:pt x="9347859" y="3617598"/>
                    <a:pt x="9401208" y="3692884"/>
                    <a:pt x="9401208" y="3780629"/>
                  </a:cubicBezTo>
                  <a:lnTo>
                    <a:pt x="9401207" y="3780629"/>
                  </a:lnTo>
                  <a:cubicBezTo>
                    <a:pt x="9401207" y="3897623"/>
                    <a:pt x="9306364" y="3992466"/>
                    <a:pt x="9189370" y="3992466"/>
                  </a:cubicBezTo>
                  <a:lnTo>
                    <a:pt x="6311044" y="3992465"/>
                  </a:lnTo>
                  <a:cubicBezTo>
                    <a:pt x="6223299" y="3992465"/>
                    <a:pt x="6148013" y="3939116"/>
                    <a:pt x="6115854" y="3863084"/>
                  </a:cubicBezTo>
                  <a:lnTo>
                    <a:pt x="6115854" y="3698173"/>
                  </a:lnTo>
                  <a:cubicBezTo>
                    <a:pt x="6148013" y="3622141"/>
                    <a:pt x="6223299" y="3568792"/>
                    <a:pt x="6311044" y="3568792"/>
                  </a:cubicBezTo>
                  <a:lnTo>
                    <a:pt x="6720010" y="3568792"/>
                  </a:lnTo>
                  <a:lnTo>
                    <a:pt x="6768790" y="3539196"/>
                  </a:lnTo>
                  <a:cubicBezTo>
                    <a:pt x="6815912" y="3500308"/>
                    <a:pt x="6845947" y="3441456"/>
                    <a:pt x="6845947" y="3375589"/>
                  </a:cubicBezTo>
                  <a:cubicBezTo>
                    <a:pt x="6845947" y="3273129"/>
                    <a:pt x="6773269" y="3187644"/>
                    <a:pt x="6676654" y="3167874"/>
                  </a:cubicBezTo>
                  <a:lnTo>
                    <a:pt x="6651205" y="3165308"/>
                  </a:lnTo>
                  <a:lnTo>
                    <a:pt x="3289941" y="3165308"/>
                  </a:lnTo>
                  <a:cubicBezTo>
                    <a:pt x="3172844" y="3165308"/>
                    <a:pt x="3077918" y="3070382"/>
                    <a:pt x="3077918" y="2953285"/>
                  </a:cubicBezTo>
                  <a:cubicBezTo>
                    <a:pt x="3077918" y="2836188"/>
                    <a:pt x="3172844" y="2741262"/>
                    <a:pt x="3289941" y="2741262"/>
                  </a:cubicBezTo>
                  <a:lnTo>
                    <a:pt x="4078173" y="2741262"/>
                  </a:lnTo>
                  <a:lnTo>
                    <a:pt x="4846854" y="2741262"/>
                  </a:lnTo>
                  <a:cubicBezTo>
                    <a:pt x="4951250" y="2741262"/>
                    <a:pt x="5035879" y="2656633"/>
                    <a:pt x="5035879" y="2552237"/>
                  </a:cubicBezTo>
                  <a:cubicBezTo>
                    <a:pt x="5035879" y="2460891"/>
                    <a:pt x="4971085" y="2384678"/>
                    <a:pt x="4884949" y="2367052"/>
                  </a:cubicBezTo>
                  <a:lnTo>
                    <a:pt x="4867646" y="2365308"/>
                  </a:lnTo>
                  <a:lnTo>
                    <a:pt x="2678829" y="2365308"/>
                  </a:lnTo>
                  <a:cubicBezTo>
                    <a:pt x="2561732" y="2365308"/>
                    <a:pt x="2466806" y="2270382"/>
                    <a:pt x="2466806" y="2153285"/>
                  </a:cubicBezTo>
                  <a:cubicBezTo>
                    <a:pt x="2466806" y="2036188"/>
                    <a:pt x="2561732" y="1941262"/>
                    <a:pt x="2678829" y="1941262"/>
                  </a:cubicBezTo>
                  <a:lnTo>
                    <a:pt x="4152596" y="1941262"/>
                  </a:lnTo>
                  <a:lnTo>
                    <a:pt x="4200436" y="1931604"/>
                  </a:lnTo>
                  <a:cubicBezTo>
                    <a:pt x="4254121" y="1908897"/>
                    <a:pt x="4291790" y="1855739"/>
                    <a:pt x="4291790" y="1793782"/>
                  </a:cubicBezTo>
                  <a:cubicBezTo>
                    <a:pt x="4291790" y="1711173"/>
                    <a:pt x="4224823" y="1644206"/>
                    <a:pt x="4142214" y="1644206"/>
                  </a:cubicBezTo>
                  <a:lnTo>
                    <a:pt x="3970674" y="1644206"/>
                  </a:lnTo>
                  <a:lnTo>
                    <a:pt x="212023" y="1642110"/>
                  </a:lnTo>
                  <a:cubicBezTo>
                    <a:pt x="94925" y="1642110"/>
                    <a:pt x="0" y="1547184"/>
                    <a:pt x="0" y="1430087"/>
                  </a:cubicBezTo>
                  <a:cubicBezTo>
                    <a:pt x="0" y="1312990"/>
                    <a:pt x="94925" y="1218064"/>
                    <a:pt x="212023" y="1218064"/>
                  </a:cubicBezTo>
                  <a:lnTo>
                    <a:pt x="3510154" y="1218064"/>
                  </a:lnTo>
                  <a:cubicBezTo>
                    <a:pt x="3592763" y="1218064"/>
                    <a:pt x="3659730" y="1151097"/>
                    <a:pt x="3659730" y="1068488"/>
                  </a:cubicBezTo>
                  <a:cubicBezTo>
                    <a:pt x="3659730" y="1006531"/>
                    <a:pt x="3622061" y="953373"/>
                    <a:pt x="3568376" y="930667"/>
                  </a:cubicBezTo>
                  <a:lnTo>
                    <a:pt x="3561306" y="929239"/>
                  </a:lnTo>
                  <a:lnTo>
                    <a:pt x="1087620" y="929239"/>
                  </a:lnTo>
                  <a:cubicBezTo>
                    <a:pt x="997268" y="929239"/>
                    <a:pt x="924024" y="855995"/>
                    <a:pt x="924024" y="765643"/>
                  </a:cubicBezTo>
                  <a:cubicBezTo>
                    <a:pt x="924024" y="675291"/>
                    <a:pt x="997268" y="602047"/>
                    <a:pt x="1087620" y="602047"/>
                  </a:cubicBezTo>
                  <a:lnTo>
                    <a:pt x="3876279" y="602047"/>
                  </a:lnTo>
                  <a:lnTo>
                    <a:pt x="3913973" y="576634"/>
                  </a:lnTo>
                  <a:cubicBezTo>
                    <a:pt x="3941041" y="549566"/>
                    <a:pt x="3957782" y="512172"/>
                    <a:pt x="3957782" y="470867"/>
                  </a:cubicBezTo>
                  <a:cubicBezTo>
                    <a:pt x="3957782" y="408911"/>
                    <a:pt x="3920113" y="355753"/>
                    <a:pt x="3866428" y="333046"/>
                  </a:cubicBezTo>
                  <a:lnTo>
                    <a:pt x="3837435" y="327192"/>
                  </a:lnTo>
                  <a:lnTo>
                    <a:pt x="3381569" y="327192"/>
                  </a:lnTo>
                  <a:cubicBezTo>
                    <a:pt x="3291217" y="327192"/>
                    <a:pt x="3217973" y="253948"/>
                    <a:pt x="3217973" y="163596"/>
                  </a:cubicBezTo>
                  <a:cubicBezTo>
                    <a:pt x="3217973" y="73244"/>
                    <a:pt x="3291217" y="0"/>
                    <a:pt x="3381569" y="0"/>
                  </a:cubicBezTo>
                  <a:close/>
                </a:path>
              </a:pathLst>
            </a:custGeom>
            <a:blipFill dpi="0" rotWithShape="0">
              <a:blip r:embed="rId7"/>
              <a:srcRect/>
              <a:stretch>
                <a:fillRect l="-67000" t="-130000" r="-14000" b="-120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0" name="圆角矩形 19"/>
            <p:cNvSpPr/>
            <p:nvPr>
              <p:custDataLst>
                <p:tags r:id="rId9"/>
              </p:custDataLst>
            </p:nvPr>
          </p:nvSpPr>
          <p:spPr>
            <a:xfrm>
              <a:off x="11615890" y="9308077"/>
              <a:ext cx="1495079" cy="449464"/>
            </a:xfrm>
            <a:prstGeom prst="roundRect">
              <a:avLst>
                <a:gd name="adj" fmla="val 50000"/>
              </a:avLst>
            </a:prstGeom>
            <a:blipFill dpi="0" rotWithShape="0">
              <a:blip r:embed="rId7"/>
              <a:srcRect/>
              <a:stretch>
                <a:fillRect l="-776000" t="-2079000" r="-348000" b="-10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custDataLst>
                <p:tags r:id="rId10"/>
              </p:custDataLst>
            </p:nvPr>
          </p:nvSpPr>
          <p:spPr>
            <a:xfrm>
              <a:off x="7881953" y="9329704"/>
              <a:ext cx="3548697" cy="407150"/>
            </a:xfrm>
            <a:prstGeom prst="roundRect">
              <a:avLst>
                <a:gd name="adj" fmla="val 50000"/>
              </a:avLst>
            </a:prstGeom>
            <a:blipFill dpi="0" rotWithShape="0">
              <a:blip r:embed="rId7"/>
              <a:srcRect/>
              <a:stretch>
                <a:fillRect l="-222000" t="-2301000" r="-194000" b="-12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custDataLst>
                <p:tags r:id="rId11"/>
              </p:custDataLst>
            </p:nvPr>
          </p:nvSpPr>
          <p:spPr>
            <a:xfrm>
              <a:off x="7494549" y="8413851"/>
              <a:ext cx="2375201" cy="418434"/>
            </a:xfrm>
            <a:prstGeom prst="roundRect">
              <a:avLst>
                <a:gd name="adj" fmla="val 50000"/>
              </a:avLst>
            </a:prstGeom>
            <a:blipFill dpi="0" rotWithShape="0">
              <a:blip r:embed="rId7"/>
              <a:srcRect/>
              <a:stretch>
                <a:fillRect l="-315000" t="-2020000" r="-355000" b="-3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custDataLst>
                <p:tags r:id="rId12"/>
              </p:custDataLst>
            </p:nvPr>
          </p:nvSpPr>
          <p:spPr>
            <a:xfrm>
              <a:off x="16416128" y="7511162"/>
              <a:ext cx="1892827" cy="468270"/>
            </a:xfrm>
            <a:prstGeom prst="roundRect">
              <a:avLst>
                <a:gd name="adj" fmla="val 50000"/>
              </a:avLst>
            </a:prstGeom>
            <a:blipFill dpi="0" rotWithShape="0">
              <a:blip r:embed="rId7"/>
              <a:srcRect/>
              <a:stretch>
                <a:fillRect l="-866000" t="-1612000" b="-48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custDataLst>
                <p:tags r:id="rId13"/>
              </p:custDataLst>
            </p:nvPr>
          </p:nvSpPr>
          <p:spPr>
            <a:xfrm>
              <a:off x="8748911" y="7602370"/>
              <a:ext cx="433479" cy="449464"/>
            </a:xfrm>
            <a:prstGeom prst="roundRect">
              <a:avLst>
                <a:gd name="adj" fmla="val 50000"/>
              </a:avLst>
            </a:prstGeom>
            <a:blipFill dpi="0" rotWithShape="0">
              <a:blip r:embed="rId7"/>
              <a:srcRect/>
              <a:stretch>
                <a:fillRect l="-2013000" t="-1700000" r="-2105000" b="-48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custDataLst>
                <p:tags r:id="rId14"/>
              </p:custDataLst>
            </p:nvPr>
          </p:nvSpPr>
          <p:spPr>
            <a:xfrm>
              <a:off x="17015099" y="9287390"/>
              <a:ext cx="573584" cy="449464"/>
            </a:xfrm>
            <a:prstGeom prst="roundRect">
              <a:avLst>
                <a:gd name="adj" fmla="val 50000"/>
              </a:avLst>
            </a:prstGeom>
            <a:blipFill dpi="0" rotWithShape="0">
              <a:blip r:embed="rId7"/>
              <a:srcRect/>
              <a:stretch>
                <a:fillRect l="-2963000" t="-2075000" r="-126000" b="-1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11" name="TextBox 11"/>
          <p:cNvSpPr txBox="1"/>
          <p:nvPr/>
        </p:nvSpPr>
        <p:spPr>
          <a:xfrm>
            <a:off x="1812290" y="2779395"/>
            <a:ext cx="6094095" cy="5601335"/>
          </a:xfrm>
          <a:prstGeom prst="rect">
            <a:avLst/>
          </a:prstGeom>
        </p:spPr>
        <p:txBody>
          <a:bodyPr wrap="square" lIns="0" tIns="0" rIns="0" bIns="0" rtlCol="0" anchor="t">
            <a:spAutoFit/>
          </a:bodyPr>
          <a:lstStyle/>
          <a:p>
            <a:pPr algn="just">
              <a:lnSpc>
                <a:spcPts val="3120"/>
              </a:lnSpc>
            </a:pPr>
            <a:r>
              <a:rPr lang="en-US" sz="2100">
                <a:solidFill>
                  <a:srgbClr val="000000"/>
                </a:solidFill>
                <a:latin typeface="微软雅黑" panose="020B0503020204020204" charset="-122"/>
                <a:ea typeface="微软雅黑" panose="020B0503020204020204" charset="-122"/>
                <a:cs typeface="微软雅黑" panose="020B0503020204020204" charset="-122"/>
              </a:rPr>
              <a:t>烟台凯实工业有限公司成立于2002年3月，是从事钴、镍、矿产、锂等新能源材料产品开发、生产及资源综合利用的企业。公司注册资本1.85亿元，总资产5.91亿元，占地104亩。凯实新能源集团现有员工490余人，其中各类专业技术人员71人，约占员工总数的14.48%。公司成立后产品结构以粗制碳酸钴、精制碳酸钴、硫酸钴、氯化钴、电积矿产、硫酸镍、磷酸锂为主。在2005年公司决定对原产品的生产线进行较大规模的技术改造和创新，开发研制具备世界领先水平的电积钴、电积镍等专利产品。凯实工业公司自主研发的“非盐酸电解质生产电积钴”工艺已获得发明专利，CASH牌电钴是国内同行业唯一拥有自主知识产权的产品，通过20年的积淀，已成为新能源行业内知名企业。</a:t>
            </a:r>
            <a:endParaRPr lang="en-US" sz="21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TextBox 3"/>
          <p:cNvSpPr txBox="1"/>
          <p:nvPr>
            <p:custDataLst>
              <p:tags r:id="rId2"/>
            </p:custDataLst>
          </p:nvPr>
        </p:nvSpPr>
        <p:spPr>
          <a:xfrm>
            <a:off x="534030" y="1181353"/>
            <a:ext cx="8407411" cy="1009650"/>
          </a:xfrm>
          <a:prstGeom prst="rect">
            <a:avLst/>
          </a:prstGeom>
        </p:spPr>
        <p:txBody>
          <a:bodyPr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关于我们</a:t>
            </a:r>
            <a:endParaRPr lang="zh-CN" altLang="en-US" sz="4800" b="1">
              <a:solidFill>
                <a:srgbClr val="000000"/>
              </a:solidFill>
              <a:latin typeface="微软雅黑" panose="020B0503020204020204" charset="-122"/>
              <a:cs typeface="微软雅黑" panose="020B0503020204020204" charset="-122"/>
            </a:endParaRPr>
          </a:p>
        </p:txBody>
      </p:sp>
      <p:pic>
        <p:nvPicPr>
          <p:cNvPr id="13" name="图片 12" descr="凯实01"/>
          <p:cNvPicPr>
            <a:picLocks noChangeAspect="1"/>
          </p:cNvPicPr>
          <p:nvPr/>
        </p:nvPicPr>
        <p:blipFill>
          <a:blip r:embed="rId3"/>
          <a:stretch>
            <a:fillRect/>
          </a:stretch>
        </p:blipFill>
        <p:spPr>
          <a:xfrm>
            <a:off x="8486775" y="2628900"/>
            <a:ext cx="8573770" cy="57080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12" name="TextBox 3"/>
          <p:cNvSpPr txBox="1"/>
          <p:nvPr>
            <p:custDataLst>
              <p:tags r:id="rId2"/>
            </p:custDataLst>
          </p:nvPr>
        </p:nvSpPr>
        <p:spPr>
          <a:xfrm>
            <a:off x="534030" y="1181353"/>
            <a:ext cx="8407411" cy="1009650"/>
          </a:xfrm>
          <a:prstGeom prst="rect">
            <a:avLst/>
          </a:prstGeom>
        </p:spPr>
        <p:txBody>
          <a:bodyPr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关于我们</a:t>
            </a:r>
            <a:endParaRPr lang="zh-CN" altLang="en-US" sz="4800" b="1">
              <a:solidFill>
                <a:srgbClr val="000000"/>
              </a:solidFill>
              <a:latin typeface="微软雅黑" panose="020B0503020204020204" charset="-122"/>
              <a:cs typeface="微软雅黑" panose="020B0503020204020204" charset="-122"/>
            </a:endParaRPr>
          </a:p>
        </p:txBody>
      </p:sp>
      <p:sp>
        <p:nvSpPr>
          <p:cNvPr id="5" name="AutoShape 5"/>
          <p:cNvSpPr/>
          <p:nvPr>
            <p:custDataLst>
              <p:tags r:id="rId3"/>
            </p:custDataLst>
          </p:nvPr>
        </p:nvSpPr>
        <p:spPr>
          <a:xfrm flipV="1">
            <a:off x="1019175" y="-3840919"/>
            <a:ext cx="0" cy="19665346"/>
          </a:xfrm>
          <a:prstGeom prst="line">
            <a:avLst/>
          </a:prstGeom>
          <a:ln w="19050" cap="flat">
            <a:solidFill>
              <a:srgbClr val="000000"/>
            </a:solidFill>
            <a:prstDash val="solid"/>
            <a:headEnd type="none" w="sm" len="sm"/>
            <a:tailEnd type="none" w="sm" len="sm"/>
          </a:ln>
        </p:spPr>
      </p:sp>
      <p:sp>
        <p:nvSpPr>
          <p:cNvPr id="6" name="AutoShape 6"/>
          <p:cNvSpPr/>
          <p:nvPr>
            <p:custDataLst>
              <p:tags r:id="rId4"/>
            </p:custDataLst>
          </p:nvPr>
        </p:nvSpPr>
        <p:spPr>
          <a:xfrm>
            <a:off x="-688673" y="9267825"/>
            <a:ext cx="19665346" cy="0"/>
          </a:xfrm>
          <a:prstGeom prst="line">
            <a:avLst/>
          </a:prstGeom>
          <a:ln w="19050" cap="flat">
            <a:solidFill>
              <a:srgbClr val="000000"/>
            </a:solidFill>
            <a:prstDash val="solid"/>
            <a:headEnd type="none" w="sm" len="sm"/>
            <a:tailEnd type="none" w="sm" len="sm"/>
          </a:ln>
        </p:spPr>
      </p:sp>
      <p:sp>
        <p:nvSpPr>
          <p:cNvPr id="7" name="AutoShape 7"/>
          <p:cNvSpPr/>
          <p:nvPr>
            <p:custDataLst>
              <p:tags r:id="rId5"/>
            </p:custDataLst>
          </p:nvPr>
        </p:nvSpPr>
        <p:spPr>
          <a:xfrm>
            <a:off x="-1027535" y="3076575"/>
            <a:ext cx="19665346" cy="0"/>
          </a:xfrm>
          <a:prstGeom prst="line">
            <a:avLst/>
          </a:prstGeom>
          <a:ln w="19050" cap="flat">
            <a:solidFill>
              <a:srgbClr val="000000"/>
            </a:solidFill>
            <a:prstDash val="solid"/>
            <a:headEnd type="none" w="sm" len="sm"/>
            <a:tailEnd type="none" w="sm" len="sm"/>
          </a:ln>
        </p:spPr>
      </p:sp>
      <p:sp>
        <p:nvSpPr>
          <p:cNvPr id="8" name="AutoShape 8"/>
          <p:cNvSpPr/>
          <p:nvPr>
            <p:custDataLst>
              <p:tags r:id="rId6"/>
            </p:custDataLst>
          </p:nvPr>
        </p:nvSpPr>
        <p:spPr>
          <a:xfrm flipV="1">
            <a:off x="17249775" y="-2803810"/>
            <a:ext cx="0" cy="19665346"/>
          </a:xfrm>
          <a:prstGeom prst="line">
            <a:avLst/>
          </a:prstGeom>
          <a:ln w="19050" cap="flat">
            <a:solidFill>
              <a:srgbClr val="000000"/>
            </a:solidFill>
            <a:prstDash val="solid"/>
            <a:headEnd type="none" w="sm" len="sm"/>
            <a:tailEnd type="none" w="sm" len="sm"/>
          </a:ln>
        </p:spPr>
      </p:sp>
      <p:pic>
        <p:nvPicPr>
          <p:cNvPr id="3" name="图片 2" descr="研究人员"/>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1800" y="4686300"/>
            <a:ext cx="914400" cy="914400"/>
          </a:xfrm>
          <a:prstGeom prst="rect">
            <a:avLst/>
          </a:prstGeom>
        </p:spPr>
      </p:pic>
      <p:pic>
        <p:nvPicPr>
          <p:cNvPr id="4" name="图片 3" descr="讲台"/>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7000" y="4686300"/>
            <a:ext cx="914400" cy="914400"/>
          </a:xfrm>
          <a:prstGeom prst="rect">
            <a:avLst/>
          </a:prstGeom>
        </p:spPr>
      </p:pic>
      <p:pic>
        <p:nvPicPr>
          <p:cNvPr id="15" name="图片 14" descr="分类"/>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4600" y="4762500"/>
            <a:ext cx="914400" cy="914400"/>
          </a:xfrm>
          <a:prstGeom prst="rect">
            <a:avLst/>
          </a:prstGeom>
        </p:spPr>
      </p:pic>
      <p:pic>
        <p:nvPicPr>
          <p:cNvPr id="16" name="图片 15" descr="课题研究"/>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792200" y="4762500"/>
            <a:ext cx="914400" cy="914400"/>
          </a:xfrm>
          <a:prstGeom prst="rect">
            <a:avLst/>
          </a:prstGeom>
        </p:spPr>
      </p:pic>
      <p:sp>
        <p:nvSpPr>
          <p:cNvPr id="17" name="文本框 16"/>
          <p:cNvSpPr txBox="1"/>
          <p:nvPr/>
        </p:nvSpPr>
        <p:spPr>
          <a:xfrm>
            <a:off x="1830070" y="6371590"/>
            <a:ext cx="2983865" cy="1630045"/>
          </a:xfrm>
          <a:prstGeom prst="rect">
            <a:avLst/>
          </a:prstGeom>
          <a:noFill/>
        </p:spPr>
        <p:txBody>
          <a:bodyPr wrap="square" rtlCol="0">
            <a:spAutoFit/>
          </a:bodyPr>
          <a:p>
            <a:pPr algn="ctr"/>
            <a:r>
              <a:rPr lang="zh-CN" altLang="en-US" sz="2800" b="1">
                <a:cs typeface="微软雅黑" panose="020B0503020204020204" charset="-122"/>
              </a:rPr>
              <a:t>企业宗旨</a:t>
            </a:r>
            <a:endParaRPr lang="zh-CN" altLang="en-US" sz="2800" b="1">
              <a:cs typeface="微软雅黑" panose="020B0503020204020204" charset="-122"/>
            </a:endParaRPr>
          </a:p>
          <a:p>
            <a:endParaRPr lang="zh-CN" altLang="en-US" sz="2400">
              <a:cs typeface="微软雅黑" panose="020B0503020204020204" charset="-122"/>
            </a:endParaRPr>
          </a:p>
          <a:p>
            <a:r>
              <a:rPr lang="zh-CN" altLang="en-US" sz="2400">
                <a:cs typeface="微软雅黑" panose="020B0503020204020204" charset="-122"/>
              </a:rPr>
              <a:t>让社会满意、让顾客满意、让员工满意。</a:t>
            </a:r>
            <a:endParaRPr lang="zh-CN" altLang="en-US" sz="2400">
              <a:cs typeface="微软雅黑" panose="020B0503020204020204" charset="-122"/>
            </a:endParaRPr>
          </a:p>
        </p:txBody>
      </p:sp>
      <p:sp>
        <p:nvSpPr>
          <p:cNvPr id="18" name="文本框 17"/>
          <p:cNvSpPr txBox="1"/>
          <p:nvPr>
            <p:custDataLst>
              <p:tags r:id="rId15"/>
            </p:custDataLst>
          </p:nvPr>
        </p:nvSpPr>
        <p:spPr>
          <a:xfrm>
            <a:off x="5562600" y="6371590"/>
            <a:ext cx="2983865" cy="2368550"/>
          </a:xfrm>
          <a:prstGeom prst="rect">
            <a:avLst/>
          </a:prstGeom>
          <a:noFill/>
        </p:spPr>
        <p:txBody>
          <a:bodyPr wrap="square" rtlCol="0">
            <a:spAutoFit/>
          </a:bodyPr>
          <a:p>
            <a:pPr algn="ctr"/>
            <a:r>
              <a:rPr lang="zh-CN" altLang="en-US" sz="2800" b="1">
                <a:cs typeface="微软雅黑" panose="020B0503020204020204" charset="-122"/>
              </a:rPr>
              <a:t>企业精神</a:t>
            </a:r>
            <a:endParaRPr lang="zh-CN" altLang="en-US" sz="2800" b="1">
              <a:cs typeface="微软雅黑" panose="020B0503020204020204" charset="-122"/>
            </a:endParaRPr>
          </a:p>
          <a:p>
            <a:endParaRPr lang="zh-CN" altLang="en-US" sz="2400">
              <a:cs typeface="微软雅黑" panose="020B0503020204020204" charset="-122"/>
            </a:endParaRPr>
          </a:p>
          <a:p>
            <a:r>
              <a:rPr lang="zh-CN" altLang="en-US" sz="2400">
                <a:cs typeface="微软雅黑" panose="020B0503020204020204" charset="-122"/>
              </a:rPr>
              <a:t>精工细作搞生产、精打细算搞管理、精益求精搞创新、精诚团结搞事业。</a:t>
            </a:r>
            <a:endParaRPr lang="zh-CN" altLang="en-US" sz="2400">
              <a:cs typeface="微软雅黑" panose="020B0503020204020204" charset="-122"/>
            </a:endParaRPr>
          </a:p>
        </p:txBody>
      </p:sp>
      <p:sp>
        <p:nvSpPr>
          <p:cNvPr id="19" name="文本框 18"/>
          <p:cNvSpPr txBox="1"/>
          <p:nvPr>
            <p:custDataLst>
              <p:tags r:id="rId16"/>
            </p:custDataLst>
          </p:nvPr>
        </p:nvSpPr>
        <p:spPr>
          <a:xfrm>
            <a:off x="9220200" y="6371590"/>
            <a:ext cx="2983865" cy="2368550"/>
          </a:xfrm>
          <a:prstGeom prst="rect">
            <a:avLst/>
          </a:prstGeom>
          <a:noFill/>
        </p:spPr>
        <p:txBody>
          <a:bodyPr wrap="square" rtlCol="0">
            <a:spAutoFit/>
          </a:bodyPr>
          <a:p>
            <a:pPr algn="ctr"/>
            <a:r>
              <a:rPr lang="zh-CN" altLang="en-US" sz="2800" b="1">
                <a:cs typeface="微软雅黑" panose="020B0503020204020204" charset="-122"/>
              </a:rPr>
              <a:t>核心价值观</a:t>
            </a:r>
            <a:endParaRPr lang="zh-CN" altLang="en-US" sz="2800" b="1">
              <a:cs typeface="微软雅黑" panose="020B0503020204020204" charset="-122"/>
            </a:endParaRPr>
          </a:p>
          <a:p>
            <a:endParaRPr lang="zh-CN" altLang="en-US" sz="2400">
              <a:cs typeface="微软雅黑" panose="020B0503020204020204" charset="-122"/>
            </a:endParaRPr>
          </a:p>
          <a:p>
            <a:r>
              <a:rPr lang="zh-CN" altLang="en-US" sz="2400">
                <a:cs typeface="微软雅黑" panose="020B0503020204020204" charset="-122"/>
              </a:rPr>
              <a:t>市场是企业的海洋、产品是企业的方舟、管理是企业的舵手、员工是企业的动力。</a:t>
            </a:r>
            <a:endParaRPr lang="zh-CN" altLang="en-US" sz="2400">
              <a:cs typeface="微软雅黑" panose="020B0503020204020204" charset="-122"/>
            </a:endParaRPr>
          </a:p>
        </p:txBody>
      </p:sp>
      <p:sp>
        <p:nvSpPr>
          <p:cNvPr id="20" name="文本框 19"/>
          <p:cNvSpPr txBox="1"/>
          <p:nvPr>
            <p:custDataLst>
              <p:tags r:id="rId17"/>
            </p:custDataLst>
          </p:nvPr>
        </p:nvSpPr>
        <p:spPr>
          <a:xfrm>
            <a:off x="12757785" y="6371590"/>
            <a:ext cx="2983865" cy="2368550"/>
          </a:xfrm>
          <a:prstGeom prst="rect">
            <a:avLst/>
          </a:prstGeom>
          <a:noFill/>
        </p:spPr>
        <p:txBody>
          <a:bodyPr wrap="square" rtlCol="0">
            <a:spAutoFit/>
          </a:bodyPr>
          <a:p>
            <a:pPr algn="ctr"/>
            <a:r>
              <a:rPr lang="zh-CN" altLang="en-US" sz="2800" b="1">
                <a:cs typeface="微软雅黑" panose="020B0503020204020204" charset="-122"/>
              </a:rPr>
              <a:t>经营理念</a:t>
            </a:r>
            <a:endParaRPr lang="zh-CN" altLang="en-US" sz="2800" b="1">
              <a:cs typeface="微软雅黑" panose="020B0503020204020204" charset="-122"/>
            </a:endParaRPr>
          </a:p>
          <a:p>
            <a:endParaRPr lang="zh-CN" altLang="en-US" sz="2400">
              <a:cs typeface="微软雅黑" panose="020B0503020204020204" charset="-122"/>
            </a:endParaRPr>
          </a:p>
          <a:p>
            <a:r>
              <a:rPr lang="zh-CN" altLang="en-US" sz="2400">
                <a:cs typeface="微软雅黑" panose="020B0503020204020204" charset="-122"/>
              </a:rPr>
              <a:t>让供、销双方均有利可图、均感满意，实现双赢，并在双赢中发展，是为不败之道。</a:t>
            </a:r>
            <a:endParaRPr lang="zh-CN" altLang="en-US" sz="2400">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51" b="-12851"/>
            </a:stretch>
          </a:blipFill>
        </p:spPr>
      </p:sp>
      <p:sp>
        <p:nvSpPr>
          <p:cNvPr id="4" name="标题"/>
          <p:cNvSpPr>
            <a:spLocks noGrp="1"/>
          </p:cNvSpPr>
          <p:nvPr>
            <p:ph type="title"/>
            <p:custDataLst>
              <p:tags r:id="rId3"/>
            </p:custDataLst>
          </p:nvPr>
        </p:nvSpPr>
        <p:spPr>
          <a:xfrm>
            <a:off x="880443" y="4920440"/>
            <a:ext cx="7023735" cy="2100817"/>
          </a:xfrm>
        </p:spPr>
        <p:txBody>
          <a:bodyPr/>
          <a:lstStyle/>
          <a:p>
            <a:r>
              <a:rPr lang="zh-CN" altLang="en-US" sz="4800" dirty="0">
                <a:latin typeface="微软雅黑" panose="020B0503020204020204" charset="-122"/>
                <a:ea typeface="微软雅黑" panose="020B0503020204020204" charset="-122"/>
              </a:rPr>
              <a:t>供应链尽责管理实践</a:t>
            </a:r>
            <a:endParaRPr lang="zh-CN" altLang="en-US" sz="4800" dirty="0">
              <a:latin typeface="微软雅黑" panose="020B0503020204020204" charset="-122"/>
              <a:ea typeface="微软雅黑" panose="020B0503020204020204" charset="-122"/>
            </a:endParaRPr>
          </a:p>
        </p:txBody>
      </p:sp>
      <p:sp>
        <p:nvSpPr>
          <p:cNvPr id="6" name="节编号"/>
          <p:cNvSpPr>
            <a:spLocks noGrp="1"/>
          </p:cNvSpPr>
          <p:nvPr>
            <p:ph type="body" sz="quarter" idx="13"/>
            <p:custDataLst>
              <p:tags r:id="rId4"/>
            </p:custDataLst>
          </p:nvPr>
        </p:nvSpPr>
        <p:spPr>
          <a:xfrm>
            <a:off x="895350" y="3265743"/>
            <a:ext cx="7008828" cy="1546155"/>
          </a:xfrm>
        </p:spPr>
        <p:txBody>
          <a:bodyPr/>
          <a:lstStyle/>
          <a:p>
            <a:r>
              <a:rPr lang="en-US" altLang="zh-CN" sz="4800" dirty="0">
                <a:latin typeface="微软雅黑" panose="020B0503020204020204" charset="-122"/>
                <a:ea typeface="微软雅黑" panose="020B0503020204020204" charset="-122"/>
              </a:rPr>
              <a:t>03</a:t>
            </a:r>
            <a:endParaRPr lang="en-US" altLang="zh-CN" sz="4800" dirty="0">
              <a:latin typeface="微软雅黑" panose="020B0503020204020204" charset="-122"/>
              <a:ea typeface="微软雅黑" panose="020B0503020204020204" charset="-122"/>
            </a:endParaRPr>
          </a:p>
        </p:txBody>
      </p:sp>
      <p:grpSp>
        <p:nvGrpSpPr>
          <p:cNvPr id="26" name="组合 25"/>
          <p:cNvGrpSpPr/>
          <p:nvPr>
            <p:custDataLst>
              <p:tags r:id="rId5"/>
            </p:custDataLst>
          </p:nvPr>
        </p:nvGrpSpPr>
        <p:grpSpPr>
          <a:xfrm>
            <a:off x="6324600" y="119380"/>
            <a:ext cx="12472035" cy="10074910"/>
            <a:chOff x="5943600" y="168881"/>
            <a:chExt cx="12420600" cy="10025437"/>
          </a:xfrm>
        </p:grpSpPr>
        <p:sp>
          <p:nvSpPr>
            <p:cNvPr id="27" name="椭圆 26"/>
            <p:cNvSpPr/>
            <p:nvPr>
              <p:custDataLst>
                <p:tags r:id="rId6"/>
              </p:custDataLst>
            </p:nvPr>
          </p:nvSpPr>
          <p:spPr>
            <a:xfrm>
              <a:off x="8521136" y="168881"/>
              <a:ext cx="8423597" cy="8423597"/>
            </a:xfrm>
            <a:prstGeom prst="ellipse">
              <a:avLst/>
            </a:prstGeom>
            <a:blipFill dpi="0" rotWithShape="0">
              <a:blip r:embed="rId7"/>
              <a:srcRect/>
              <a:stretch>
                <a:fillRect l="-65000" t="-2000" r="-52000" b="-21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任意多边形 27"/>
            <p:cNvSpPr/>
            <p:nvPr>
              <p:custDataLst>
                <p:tags r:id="rId8"/>
              </p:custDataLst>
            </p:nvPr>
          </p:nvSpPr>
          <p:spPr>
            <a:xfrm>
              <a:off x="5943600" y="5592444"/>
              <a:ext cx="10887655" cy="4567425"/>
            </a:xfrm>
            <a:custGeom>
              <a:avLst/>
              <a:gdLst>
                <a:gd name="connsiteX0" fmla="*/ 6099207 w 10201511"/>
                <a:gd name="connsiteY0" fmla="*/ 3780628 h 3992466"/>
                <a:gd name="connsiteX1" fmla="*/ 6099207 w 10201511"/>
                <a:gd name="connsiteY1" fmla="*/ 3780629 h 3992466"/>
                <a:gd name="connsiteX2" fmla="*/ 6099207 w 10201511"/>
                <a:gd name="connsiteY2" fmla="*/ 3780629 h 3992466"/>
                <a:gd name="connsiteX3" fmla="*/ 3381569 w 10201511"/>
                <a:gd name="connsiteY3" fmla="*/ 0 h 3992466"/>
                <a:gd name="connsiteX4" fmla="*/ 5522861 w 10201511"/>
                <a:gd name="connsiteY4" fmla="*/ 0 h 3992466"/>
                <a:gd name="connsiteX5" fmla="*/ 5686457 w 10201511"/>
                <a:gd name="connsiteY5" fmla="*/ 163596 h 3992466"/>
                <a:gd name="connsiteX6" fmla="*/ 5522861 w 10201511"/>
                <a:gd name="connsiteY6" fmla="*/ 327192 h 3992466"/>
                <a:gd name="connsiteX7" fmla="*/ 5034043 w 10201511"/>
                <a:gd name="connsiteY7" fmla="*/ 327192 h 3992466"/>
                <a:gd name="connsiteX8" fmla="*/ 5005050 w 10201511"/>
                <a:gd name="connsiteY8" fmla="*/ 333046 h 3992466"/>
                <a:gd name="connsiteX9" fmla="*/ 4913696 w 10201511"/>
                <a:gd name="connsiteY9" fmla="*/ 470867 h 3992466"/>
                <a:gd name="connsiteX10" fmla="*/ 4957506 w 10201511"/>
                <a:gd name="connsiteY10" fmla="*/ 576634 h 3992466"/>
                <a:gd name="connsiteX11" fmla="*/ 4995199 w 10201511"/>
                <a:gd name="connsiteY11" fmla="*/ 602047 h 3992466"/>
                <a:gd name="connsiteX12" fmla="*/ 7209354 w 10201511"/>
                <a:gd name="connsiteY12" fmla="*/ 602047 h 3992466"/>
                <a:gd name="connsiteX13" fmla="*/ 7372950 w 10201511"/>
                <a:gd name="connsiteY13" fmla="*/ 765643 h 3992466"/>
                <a:gd name="connsiteX14" fmla="*/ 7209354 w 10201511"/>
                <a:gd name="connsiteY14" fmla="*/ 929239 h 3992466"/>
                <a:gd name="connsiteX15" fmla="*/ 5356511 w 10201511"/>
                <a:gd name="connsiteY15" fmla="*/ 929239 h 3992466"/>
                <a:gd name="connsiteX16" fmla="*/ 5339059 w 10201511"/>
                <a:gd name="connsiteY16" fmla="*/ 932762 h 3992466"/>
                <a:gd name="connsiteX17" fmla="*/ 5247705 w 10201511"/>
                <a:gd name="connsiteY17" fmla="*/ 1070584 h 3992466"/>
                <a:gd name="connsiteX18" fmla="*/ 5339059 w 10201511"/>
                <a:gd name="connsiteY18" fmla="*/ 1208406 h 3992466"/>
                <a:gd name="connsiteX19" fmla="*/ 5386899 w 10201511"/>
                <a:gd name="connsiteY19" fmla="*/ 1218064 h 3992466"/>
                <a:gd name="connsiteX20" fmla="*/ 6227277 w 10201511"/>
                <a:gd name="connsiteY20" fmla="*/ 1218064 h 3992466"/>
                <a:gd name="connsiteX21" fmla="*/ 6439300 w 10201511"/>
                <a:gd name="connsiteY21" fmla="*/ 1430087 h 3992466"/>
                <a:gd name="connsiteX22" fmla="*/ 6227277 w 10201511"/>
                <a:gd name="connsiteY22" fmla="*/ 1642110 h 3992466"/>
                <a:gd name="connsiteX23" fmla="*/ 5441631 w 10201511"/>
                <a:gd name="connsiteY23" fmla="*/ 1642110 h 3992466"/>
                <a:gd name="connsiteX24" fmla="*/ 5452013 w 10201511"/>
                <a:gd name="connsiteY24" fmla="*/ 1644206 h 3992466"/>
                <a:gd name="connsiteX25" fmla="*/ 5397280 w 10201511"/>
                <a:gd name="connsiteY25" fmla="*/ 1644206 h 3992466"/>
                <a:gd name="connsiteX26" fmla="*/ 5247704 w 10201511"/>
                <a:gd name="connsiteY26" fmla="*/ 1793782 h 3992466"/>
                <a:gd name="connsiteX27" fmla="*/ 5339058 w 10201511"/>
                <a:gd name="connsiteY27" fmla="*/ 1931604 h 3992466"/>
                <a:gd name="connsiteX28" fmla="*/ 5386898 w 10201511"/>
                <a:gd name="connsiteY28" fmla="*/ 1941262 h 3992466"/>
                <a:gd name="connsiteX29" fmla="*/ 8694084 w 10201511"/>
                <a:gd name="connsiteY29" fmla="*/ 1941262 h 3992466"/>
                <a:gd name="connsiteX30" fmla="*/ 8906107 w 10201511"/>
                <a:gd name="connsiteY30" fmla="*/ 2153285 h 3992466"/>
                <a:gd name="connsiteX31" fmla="*/ 8694084 w 10201511"/>
                <a:gd name="connsiteY31" fmla="*/ 2365308 h 3992466"/>
                <a:gd name="connsiteX32" fmla="*/ 7461677 w 10201511"/>
                <a:gd name="connsiteY32" fmla="*/ 2365308 h 3992466"/>
                <a:gd name="connsiteX33" fmla="*/ 7394326 w 10201511"/>
                <a:gd name="connsiteY33" fmla="*/ 2410717 h 3992466"/>
                <a:gd name="connsiteX34" fmla="*/ 7332226 w 10201511"/>
                <a:gd name="connsiteY34" fmla="*/ 2560640 h 3992466"/>
                <a:gd name="connsiteX35" fmla="*/ 7394326 w 10201511"/>
                <a:gd name="connsiteY35" fmla="*/ 2710563 h 3992466"/>
                <a:gd name="connsiteX36" fmla="*/ 7439859 w 10201511"/>
                <a:gd name="connsiteY36" fmla="*/ 2741262 h 3992466"/>
                <a:gd name="connsiteX37" fmla="*/ 9305196 w 10201511"/>
                <a:gd name="connsiteY37" fmla="*/ 2741262 h 3992466"/>
                <a:gd name="connsiteX38" fmla="*/ 9517219 w 10201511"/>
                <a:gd name="connsiteY38" fmla="*/ 2953285 h 3992466"/>
                <a:gd name="connsiteX39" fmla="*/ 9305196 w 10201511"/>
                <a:gd name="connsiteY39" fmla="*/ 3165308 h 3992466"/>
                <a:gd name="connsiteX40" fmla="*/ 8612841 w 10201511"/>
                <a:gd name="connsiteY40" fmla="*/ 3165308 h 3992466"/>
                <a:gd name="connsiteX41" fmla="*/ 8566326 w 10201511"/>
                <a:gd name="connsiteY41" fmla="*/ 3187670 h 3992466"/>
                <a:gd name="connsiteX42" fmla="*/ 8489576 w 10201511"/>
                <a:gd name="connsiteY42" fmla="*/ 3280872 h 3992466"/>
                <a:gd name="connsiteX43" fmla="*/ 8472929 w 10201511"/>
                <a:gd name="connsiteY43" fmla="*/ 3363328 h 3992466"/>
                <a:gd name="connsiteX44" fmla="*/ 8489576 w 10201511"/>
                <a:gd name="connsiteY44" fmla="*/ 3445784 h 3992466"/>
                <a:gd name="connsiteX45" fmla="*/ 8621772 w 10201511"/>
                <a:gd name="connsiteY45" fmla="*/ 3565640 h 3992466"/>
                <a:gd name="connsiteX46" fmla="*/ 8642619 w 10201511"/>
                <a:gd name="connsiteY46" fmla="*/ 3568792 h 3992466"/>
                <a:gd name="connsiteX47" fmla="*/ 9189371 w 10201511"/>
                <a:gd name="connsiteY47" fmla="*/ 3568792 h 3992466"/>
                <a:gd name="connsiteX48" fmla="*/ 9232064 w 10201511"/>
                <a:gd name="connsiteY48" fmla="*/ 3573096 h 3992466"/>
                <a:gd name="connsiteX49" fmla="*/ 9238727 w 10201511"/>
                <a:gd name="connsiteY49" fmla="*/ 3575164 h 3992466"/>
                <a:gd name="connsiteX50" fmla="*/ 10201511 w 10201511"/>
                <a:gd name="connsiteY50" fmla="*/ 3575165 h 3992466"/>
                <a:gd name="connsiteX51" fmla="*/ 10197819 w 10201511"/>
                <a:gd name="connsiteY51" fmla="*/ 3575537 h 3992466"/>
                <a:gd name="connsiteX52" fmla="*/ 9239928 w 10201511"/>
                <a:gd name="connsiteY52" fmla="*/ 3575537 h 3992466"/>
                <a:gd name="connsiteX53" fmla="*/ 9271827 w 10201511"/>
                <a:gd name="connsiteY53" fmla="*/ 3585439 h 3992466"/>
                <a:gd name="connsiteX54" fmla="*/ 9401208 w 10201511"/>
                <a:gd name="connsiteY54" fmla="*/ 3780629 h 3992466"/>
                <a:gd name="connsiteX55" fmla="*/ 9401207 w 10201511"/>
                <a:gd name="connsiteY55" fmla="*/ 3780629 h 3992466"/>
                <a:gd name="connsiteX56" fmla="*/ 9189370 w 10201511"/>
                <a:gd name="connsiteY56" fmla="*/ 3992466 h 3992466"/>
                <a:gd name="connsiteX57" fmla="*/ 6311044 w 10201511"/>
                <a:gd name="connsiteY57" fmla="*/ 3992465 h 3992466"/>
                <a:gd name="connsiteX58" fmla="*/ 6115854 w 10201511"/>
                <a:gd name="connsiteY58" fmla="*/ 3863084 h 3992466"/>
                <a:gd name="connsiteX59" fmla="*/ 6099207 w 10201511"/>
                <a:gd name="connsiteY59" fmla="*/ 3780629 h 3992466"/>
                <a:gd name="connsiteX60" fmla="*/ 6115854 w 10201511"/>
                <a:gd name="connsiteY60" fmla="*/ 3698173 h 3992466"/>
                <a:gd name="connsiteX61" fmla="*/ 6311044 w 10201511"/>
                <a:gd name="connsiteY61" fmla="*/ 3568792 h 3992466"/>
                <a:gd name="connsiteX62" fmla="*/ 6720010 w 10201511"/>
                <a:gd name="connsiteY62" fmla="*/ 3568792 h 3992466"/>
                <a:gd name="connsiteX63" fmla="*/ 6768790 w 10201511"/>
                <a:gd name="connsiteY63" fmla="*/ 3539196 h 3992466"/>
                <a:gd name="connsiteX64" fmla="*/ 6845947 w 10201511"/>
                <a:gd name="connsiteY64" fmla="*/ 3375589 h 3992466"/>
                <a:gd name="connsiteX65" fmla="*/ 6676654 w 10201511"/>
                <a:gd name="connsiteY65" fmla="*/ 3167874 h 3992466"/>
                <a:gd name="connsiteX66" fmla="*/ 6651205 w 10201511"/>
                <a:gd name="connsiteY66" fmla="*/ 3165308 h 3992466"/>
                <a:gd name="connsiteX67" fmla="*/ 3289941 w 10201511"/>
                <a:gd name="connsiteY67" fmla="*/ 3165308 h 3992466"/>
                <a:gd name="connsiteX68" fmla="*/ 3077918 w 10201511"/>
                <a:gd name="connsiteY68" fmla="*/ 2953285 h 3992466"/>
                <a:gd name="connsiteX69" fmla="*/ 3289941 w 10201511"/>
                <a:gd name="connsiteY69" fmla="*/ 2741262 h 3992466"/>
                <a:gd name="connsiteX70" fmla="*/ 4078173 w 10201511"/>
                <a:gd name="connsiteY70" fmla="*/ 2741262 h 3992466"/>
                <a:gd name="connsiteX71" fmla="*/ 4846854 w 10201511"/>
                <a:gd name="connsiteY71" fmla="*/ 2741262 h 3992466"/>
                <a:gd name="connsiteX72" fmla="*/ 5035879 w 10201511"/>
                <a:gd name="connsiteY72" fmla="*/ 2552237 h 3992466"/>
                <a:gd name="connsiteX73" fmla="*/ 4884949 w 10201511"/>
                <a:gd name="connsiteY73" fmla="*/ 2367052 h 3992466"/>
                <a:gd name="connsiteX74" fmla="*/ 4867646 w 10201511"/>
                <a:gd name="connsiteY74" fmla="*/ 2365308 h 3992466"/>
                <a:gd name="connsiteX75" fmla="*/ 2678829 w 10201511"/>
                <a:gd name="connsiteY75" fmla="*/ 2365308 h 3992466"/>
                <a:gd name="connsiteX76" fmla="*/ 2466806 w 10201511"/>
                <a:gd name="connsiteY76" fmla="*/ 2153285 h 3992466"/>
                <a:gd name="connsiteX77" fmla="*/ 2678829 w 10201511"/>
                <a:gd name="connsiteY77" fmla="*/ 1941262 h 3992466"/>
                <a:gd name="connsiteX78" fmla="*/ 4152596 w 10201511"/>
                <a:gd name="connsiteY78" fmla="*/ 1941262 h 3992466"/>
                <a:gd name="connsiteX79" fmla="*/ 4200436 w 10201511"/>
                <a:gd name="connsiteY79" fmla="*/ 1931604 h 3992466"/>
                <a:gd name="connsiteX80" fmla="*/ 4291790 w 10201511"/>
                <a:gd name="connsiteY80" fmla="*/ 1793782 h 3992466"/>
                <a:gd name="connsiteX81" fmla="*/ 4142214 w 10201511"/>
                <a:gd name="connsiteY81" fmla="*/ 1644206 h 3992466"/>
                <a:gd name="connsiteX82" fmla="*/ 3970674 w 10201511"/>
                <a:gd name="connsiteY82" fmla="*/ 1644206 h 3992466"/>
                <a:gd name="connsiteX83" fmla="*/ 3981056 w 10201511"/>
                <a:gd name="connsiteY83" fmla="*/ 1642110 h 3992466"/>
                <a:gd name="connsiteX84" fmla="*/ 212023 w 10201511"/>
                <a:gd name="connsiteY84" fmla="*/ 1642110 h 3992466"/>
                <a:gd name="connsiteX85" fmla="*/ 0 w 10201511"/>
                <a:gd name="connsiteY85" fmla="*/ 1430087 h 3992466"/>
                <a:gd name="connsiteX86" fmla="*/ 212023 w 10201511"/>
                <a:gd name="connsiteY86" fmla="*/ 1218064 h 3992466"/>
                <a:gd name="connsiteX87" fmla="*/ 3510154 w 10201511"/>
                <a:gd name="connsiteY87" fmla="*/ 1218064 h 3992466"/>
                <a:gd name="connsiteX88" fmla="*/ 3659730 w 10201511"/>
                <a:gd name="connsiteY88" fmla="*/ 1068488 h 3992466"/>
                <a:gd name="connsiteX89" fmla="*/ 3568376 w 10201511"/>
                <a:gd name="connsiteY89" fmla="*/ 930667 h 3992466"/>
                <a:gd name="connsiteX90" fmla="*/ 3561306 w 10201511"/>
                <a:gd name="connsiteY90" fmla="*/ 929239 h 3992466"/>
                <a:gd name="connsiteX91" fmla="*/ 1087620 w 10201511"/>
                <a:gd name="connsiteY91" fmla="*/ 929239 h 3992466"/>
                <a:gd name="connsiteX92" fmla="*/ 924024 w 10201511"/>
                <a:gd name="connsiteY92" fmla="*/ 765643 h 3992466"/>
                <a:gd name="connsiteX93" fmla="*/ 1087620 w 10201511"/>
                <a:gd name="connsiteY93" fmla="*/ 602047 h 3992466"/>
                <a:gd name="connsiteX94" fmla="*/ 3876279 w 10201511"/>
                <a:gd name="connsiteY94" fmla="*/ 602047 h 3992466"/>
                <a:gd name="connsiteX95" fmla="*/ 3913973 w 10201511"/>
                <a:gd name="connsiteY95" fmla="*/ 576634 h 3992466"/>
                <a:gd name="connsiteX96" fmla="*/ 3957782 w 10201511"/>
                <a:gd name="connsiteY96" fmla="*/ 470867 h 3992466"/>
                <a:gd name="connsiteX97" fmla="*/ 3866428 w 10201511"/>
                <a:gd name="connsiteY97" fmla="*/ 333046 h 3992466"/>
                <a:gd name="connsiteX98" fmla="*/ 3837435 w 10201511"/>
                <a:gd name="connsiteY98" fmla="*/ 327192 h 3992466"/>
                <a:gd name="connsiteX99" fmla="*/ 3381569 w 10201511"/>
                <a:gd name="connsiteY99" fmla="*/ 327192 h 3992466"/>
                <a:gd name="connsiteX100" fmla="*/ 3217973 w 10201511"/>
                <a:gd name="connsiteY100" fmla="*/ 163596 h 3992466"/>
                <a:gd name="connsiteX101" fmla="*/ 3381569 w 10201511"/>
                <a:gd name="connsiteY101" fmla="*/ 0 h 3992466"/>
                <a:gd name="connsiteX0-1" fmla="*/ 6099207 w 10201511"/>
                <a:gd name="connsiteY0-2" fmla="*/ 3780628 h 3992466"/>
                <a:gd name="connsiteX1-3" fmla="*/ 6099207 w 10201511"/>
                <a:gd name="connsiteY1-4" fmla="*/ 3780629 h 3992466"/>
                <a:gd name="connsiteX2-5" fmla="*/ 6099207 w 10201511"/>
                <a:gd name="connsiteY2-6" fmla="*/ 3780629 h 3992466"/>
                <a:gd name="connsiteX3-7" fmla="*/ 6099207 w 10201511"/>
                <a:gd name="connsiteY3-8" fmla="*/ 3780628 h 3992466"/>
                <a:gd name="connsiteX4-9" fmla="*/ 3381569 w 10201511"/>
                <a:gd name="connsiteY4-10" fmla="*/ 0 h 3992466"/>
                <a:gd name="connsiteX5-11" fmla="*/ 5522861 w 10201511"/>
                <a:gd name="connsiteY5-12" fmla="*/ 0 h 3992466"/>
                <a:gd name="connsiteX6-13" fmla="*/ 5686457 w 10201511"/>
                <a:gd name="connsiteY6-14" fmla="*/ 163596 h 3992466"/>
                <a:gd name="connsiteX7-15" fmla="*/ 5522861 w 10201511"/>
                <a:gd name="connsiteY7-16" fmla="*/ 327192 h 3992466"/>
                <a:gd name="connsiteX8-17" fmla="*/ 5034043 w 10201511"/>
                <a:gd name="connsiteY8-18" fmla="*/ 327192 h 3992466"/>
                <a:gd name="connsiteX9-19" fmla="*/ 5005050 w 10201511"/>
                <a:gd name="connsiteY9-20" fmla="*/ 333046 h 3992466"/>
                <a:gd name="connsiteX10-21" fmla="*/ 4913696 w 10201511"/>
                <a:gd name="connsiteY10-22" fmla="*/ 470867 h 3992466"/>
                <a:gd name="connsiteX11-23" fmla="*/ 4957506 w 10201511"/>
                <a:gd name="connsiteY11-24" fmla="*/ 576634 h 3992466"/>
                <a:gd name="connsiteX12-25" fmla="*/ 4995199 w 10201511"/>
                <a:gd name="connsiteY12-26" fmla="*/ 602047 h 3992466"/>
                <a:gd name="connsiteX13-27" fmla="*/ 7209354 w 10201511"/>
                <a:gd name="connsiteY13-28" fmla="*/ 602047 h 3992466"/>
                <a:gd name="connsiteX14-29" fmla="*/ 7372950 w 10201511"/>
                <a:gd name="connsiteY14-30" fmla="*/ 765643 h 3992466"/>
                <a:gd name="connsiteX15-31" fmla="*/ 7209354 w 10201511"/>
                <a:gd name="connsiteY15-32" fmla="*/ 929239 h 3992466"/>
                <a:gd name="connsiteX16-33" fmla="*/ 5356511 w 10201511"/>
                <a:gd name="connsiteY16-34" fmla="*/ 929239 h 3992466"/>
                <a:gd name="connsiteX17-35" fmla="*/ 5339059 w 10201511"/>
                <a:gd name="connsiteY17-36" fmla="*/ 932762 h 3992466"/>
                <a:gd name="connsiteX18-37" fmla="*/ 5247705 w 10201511"/>
                <a:gd name="connsiteY18-38" fmla="*/ 1070584 h 3992466"/>
                <a:gd name="connsiteX19-39" fmla="*/ 5339059 w 10201511"/>
                <a:gd name="connsiteY19-40" fmla="*/ 1208406 h 3992466"/>
                <a:gd name="connsiteX20-41" fmla="*/ 5386899 w 10201511"/>
                <a:gd name="connsiteY20-42" fmla="*/ 1218064 h 3992466"/>
                <a:gd name="connsiteX21-43" fmla="*/ 6227277 w 10201511"/>
                <a:gd name="connsiteY21-44" fmla="*/ 1218064 h 3992466"/>
                <a:gd name="connsiteX22-45" fmla="*/ 6439300 w 10201511"/>
                <a:gd name="connsiteY22-46" fmla="*/ 1430087 h 3992466"/>
                <a:gd name="connsiteX23-47" fmla="*/ 6227277 w 10201511"/>
                <a:gd name="connsiteY23-48" fmla="*/ 1642110 h 3992466"/>
                <a:gd name="connsiteX24-49" fmla="*/ 5441631 w 10201511"/>
                <a:gd name="connsiteY24-50" fmla="*/ 1642110 h 3992466"/>
                <a:gd name="connsiteX25-51" fmla="*/ 5452013 w 10201511"/>
                <a:gd name="connsiteY25-52" fmla="*/ 1644206 h 3992466"/>
                <a:gd name="connsiteX26-53" fmla="*/ 5397280 w 10201511"/>
                <a:gd name="connsiteY26-54" fmla="*/ 1644206 h 3992466"/>
                <a:gd name="connsiteX27-55" fmla="*/ 5247704 w 10201511"/>
                <a:gd name="connsiteY27-56" fmla="*/ 1793782 h 3992466"/>
                <a:gd name="connsiteX28-57" fmla="*/ 5339058 w 10201511"/>
                <a:gd name="connsiteY28-58" fmla="*/ 1931604 h 3992466"/>
                <a:gd name="connsiteX29-59" fmla="*/ 5386898 w 10201511"/>
                <a:gd name="connsiteY29-60" fmla="*/ 1941262 h 3992466"/>
                <a:gd name="connsiteX30-61" fmla="*/ 8694084 w 10201511"/>
                <a:gd name="connsiteY30-62" fmla="*/ 1941262 h 3992466"/>
                <a:gd name="connsiteX31-63" fmla="*/ 8906107 w 10201511"/>
                <a:gd name="connsiteY31-64" fmla="*/ 2153285 h 3992466"/>
                <a:gd name="connsiteX32-65" fmla="*/ 8694084 w 10201511"/>
                <a:gd name="connsiteY32-66" fmla="*/ 2365308 h 3992466"/>
                <a:gd name="connsiteX33-67" fmla="*/ 7461677 w 10201511"/>
                <a:gd name="connsiteY33-68" fmla="*/ 2365308 h 3992466"/>
                <a:gd name="connsiteX34-69" fmla="*/ 7394326 w 10201511"/>
                <a:gd name="connsiteY34-70" fmla="*/ 2410717 h 3992466"/>
                <a:gd name="connsiteX35-71" fmla="*/ 7332226 w 10201511"/>
                <a:gd name="connsiteY35-72" fmla="*/ 2560640 h 3992466"/>
                <a:gd name="connsiteX36-73" fmla="*/ 7394326 w 10201511"/>
                <a:gd name="connsiteY36-74" fmla="*/ 2710563 h 3992466"/>
                <a:gd name="connsiteX37-75" fmla="*/ 7439859 w 10201511"/>
                <a:gd name="connsiteY37-76" fmla="*/ 2741262 h 3992466"/>
                <a:gd name="connsiteX38-77" fmla="*/ 9305196 w 10201511"/>
                <a:gd name="connsiteY38-78" fmla="*/ 2741262 h 3992466"/>
                <a:gd name="connsiteX39-79" fmla="*/ 9517219 w 10201511"/>
                <a:gd name="connsiteY39-80" fmla="*/ 2953285 h 3992466"/>
                <a:gd name="connsiteX40-81" fmla="*/ 9305196 w 10201511"/>
                <a:gd name="connsiteY40-82" fmla="*/ 3165308 h 3992466"/>
                <a:gd name="connsiteX41-83" fmla="*/ 8612841 w 10201511"/>
                <a:gd name="connsiteY41-84" fmla="*/ 3165308 h 3992466"/>
                <a:gd name="connsiteX42-85" fmla="*/ 8566326 w 10201511"/>
                <a:gd name="connsiteY42-86" fmla="*/ 3187670 h 3992466"/>
                <a:gd name="connsiteX43-87" fmla="*/ 8489576 w 10201511"/>
                <a:gd name="connsiteY43-88" fmla="*/ 3280872 h 3992466"/>
                <a:gd name="connsiteX44-89" fmla="*/ 8472929 w 10201511"/>
                <a:gd name="connsiteY44-90" fmla="*/ 3363328 h 3992466"/>
                <a:gd name="connsiteX45-91" fmla="*/ 8489576 w 10201511"/>
                <a:gd name="connsiteY45-92" fmla="*/ 3445784 h 3992466"/>
                <a:gd name="connsiteX46-93" fmla="*/ 8621772 w 10201511"/>
                <a:gd name="connsiteY46-94" fmla="*/ 3565640 h 3992466"/>
                <a:gd name="connsiteX47-95" fmla="*/ 8642619 w 10201511"/>
                <a:gd name="connsiteY47-96" fmla="*/ 3568792 h 3992466"/>
                <a:gd name="connsiteX48-97" fmla="*/ 9189371 w 10201511"/>
                <a:gd name="connsiteY48-98" fmla="*/ 3568792 h 3992466"/>
                <a:gd name="connsiteX49-99" fmla="*/ 9232064 w 10201511"/>
                <a:gd name="connsiteY49-100" fmla="*/ 3573096 h 3992466"/>
                <a:gd name="connsiteX50-101" fmla="*/ 9238727 w 10201511"/>
                <a:gd name="connsiteY50-102" fmla="*/ 3575164 h 3992466"/>
                <a:gd name="connsiteX51-103" fmla="*/ 10201511 w 10201511"/>
                <a:gd name="connsiteY51-104" fmla="*/ 3575165 h 3992466"/>
                <a:gd name="connsiteX52-105" fmla="*/ 10197819 w 10201511"/>
                <a:gd name="connsiteY52-106" fmla="*/ 3575537 h 3992466"/>
                <a:gd name="connsiteX53-107" fmla="*/ 9239928 w 10201511"/>
                <a:gd name="connsiteY53-108" fmla="*/ 3575537 h 3992466"/>
                <a:gd name="connsiteX54-109" fmla="*/ 9271827 w 10201511"/>
                <a:gd name="connsiteY54-110" fmla="*/ 3585439 h 3992466"/>
                <a:gd name="connsiteX55-111" fmla="*/ 9401208 w 10201511"/>
                <a:gd name="connsiteY55-112" fmla="*/ 3780629 h 3992466"/>
                <a:gd name="connsiteX56-113" fmla="*/ 9401207 w 10201511"/>
                <a:gd name="connsiteY56-114" fmla="*/ 3780629 h 3992466"/>
                <a:gd name="connsiteX57-115" fmla="*/ 9189370 w 10201511"/>
                <a:gd name="connsiteY57-116" fmla="*/ 3992466 h 3992466"/>
                <a:gd name="connsiteX58-117" fmla="*/ 6311044 w 10201511"/>
                <a:gd name="connsiteY58-118" fmla="*/ 3992465 h 3992466"/>
                <a:gd name="connsiteX59-119" fmla="*/ 6115854 w 10201511"/>
                <a:gd name="connsiteY59-120" fmla="*/ 3863084 h 3992466"/>
                <a:gd name="connsiteX60-121" fmla="*/ 6099207 w 10201511"/>
                <a:gd name="connsiteY60-122" fmla="*/ 3780629 h 3992466"/>
                <a:gd name="connsiteX61-123" fmla="*/ 6115854 w 10201511"/>
                <a:gd name="connsiteY61-124" fmla="*/ 3698173 h 3992466"/>
                <a:gd name="connsiteX62-125" fmla="*/ 6311044 w 10201511"/>
                <a:gd name="connsiteY62-126" fmla="*/ 3568792 h 3992466"/>
                <a:gd name="connsiteX63-127" fmla="*/ 6720010 w 10201511"/>
                <a:gd name="connsiteY63-128" fmla="*/ 3568792 h 3992466"/>
                <a:gd name="connsiteX64-129" fmla="*/ 6768790 w 10201511"/>
                <a:gd name="connsiteY64-130" fmla="*/ 3539196 h 3992466"/>
                <a:gd name="connsiteX65-131" fmla="*/ 6845947 w 10201511"/>
                <a:gd name="connsiteY65-132" fmla="*/ 3375589 h 3992466"/>
                <a:gd name="connsiteX66-133" fmla="*/ 6676654 w 10201511"/>
                <a:gd name="connsiteY66-134" fmla="*/ 3167874 h 3992466"/>
                <a:gd name="connsiteX67-135" fmla="*/ 6651205 w 10201511"/>
                <a:gd name="connsiteY67-136" fmla="*/ 3165308 h 3992466"/>
                <a:gd name="connsiteX68-137" fmla="*/ 3289941 w 10201511"/>
                <a:gd name="connsiteY68-138" fmla="*/ 3165308 h 3992466"/>
                <a:gd name="connsiteX69-139" fmla="*/ 3077918 w 10201511"/>
                <a:gd name="connsiteY69-140" fmla="*/ 2953285 h 3992466"/>
                <a:gd name="connsiteX70-141" fmla="*/ 3289941 w 10201511"/>
                <a:gd name="connsiteY70-142" fmla="*/ 2741262 h 3992466"/>
                <a:gd name="connsiteX71-143" fmla="*/ 4078173 w 10201511"/>
                <a:gd name="connsiteY71-144" fmla="*/ 2741262 h 3992466"/>
                <a:gd name="connsiteX72-145" fmla="*/ 4846854 w 10201511"/>
                <a:gd name="connsiteY72-146" fmla="*/ 2741262 h 3992466"/>
                <a:gd name="connsiteX73-147" fmla="*/ 5035879 w 10201511"/>
                <a:gd name="connsiteY73-148" fmla="*/ 2552237 h 3992466"/>
                <a:gd name="connsiteX74-149" fmla="*/ 4884949 w 10201511"/>
                <a:gd name="connsiteY74-150" fmla="*/ 2367052 h 3992466"/>
                <a:gd name="connsiteX75-151" fmla="*/ 4867646 w 10201511"/>
                <a:gd name="connsiteY75-152" fmla="*/ 2365308 h 3992466"/>
                <a:gd name="connsiteX76-153" fmla="*/ 2678829 w 10201511"/>
                <a:gd name="connsiteY76-154" fmla="*/ 2365308 h 3992466"/>
                <a:gd name="connsiteX77-155" fmla="*/ 2466806 w 10201511"/>
                <a:gd name="connsiteY77-156" fmla="*/ 2153285 h 3992466"/>
                <a:gd name="connsiteX78-157" fmla="*/ 2678829 w 10201511"/>
                <a:gd name="connsiteY78-158" fmla="*/ 1941262 h 3992466"/>
                <a:gd name="connsiteX79-159" fmla="*/ 4152596 w 10201511"/>
                <a:gd name="connsiteY79-160" fmla="*/ 1941262 h 3992466"/>
                <a:gd name="connsiteX80-161" fmla="*/ 4200436 w 10201511"/>
                <a:gd name="connsiteY80-162" fmla="*/ 1931604 h 3992466"/>
                <a:gd name="connsiteX81-163" fmla="*/ 4291790 w 10201511"/>
                <a:gd name="connsiteY81-164" fmla="*/ 1793782 h 3992466"/>
                <a:gd name="connsiteX82-165" fmla="*/ 4142214 w 10201511"/>
                <a:gd name="connsiteY82-166" fmla="*/ 1644206 h 3992466"/>
                <a:gd name="connsiteX83-167" fmla="*/ 3970674 w 10201511"/>
                <a:gd name="connsiteY83-168" fmla="*/ 1644206 h 3992466"/>
                <a:gd name="connsiteX84-169" fmla="*/ 3981056 w 10201511"/>
                <a:gd name="connsiteY84-170" fmla="*/ 1642110 h 3992466"/>
                <a:gd name="connsiteX85-171" fmla="*/ 212023 w 10201511"/>
                <a:gd name="connsiteY85-172" fmla="*/ 1642110 h 3992466"/>
                <a:gd name="connsiteX86-173" fmla="*/ 0 w 10201511"/>
                <a:gd name="connsiteY86-174" fmla="*/ 1430087 h 3992466"/>
                <a:gd name="connsiteX87-175" fmla="*/ 212023 w 10201511"/>
                <a:gd name="connsiteY87-176" fmla="*/ 1218064 h 3992466"/>
                <a:gd name="connsiteX88-177" fmla="*/ 3510154 w 10201511"/>
                <a:gd name="connsiteY88-178" fmla="*/ 1218064 h 3992466"/>
                <a:gd name="connsiteX89-179" fmla="*/ 3659730 w 10201511"/>
                <a:gd name="connsiteY89-180" fmla="*/ 1068488 h 3992466"/>
                <a:gd name="connsiteX90-181" fmla="*/ 3568376 w 10201511"/>
                <a:gd name="connsiteY90-182" fmla="*/ 930667 h 3992466"/>
                <a:gd name="connsiteX91-183" fmla="*/ 3561306 w 10201511"/>
                <a:gd name="connsiteY91-184" fmla="*/ 929239 h 3992466"/>
                <a:gd name="connsiteX92-185" fmla="*/ 1087620 w 10201511"/>
                <a:gd name="connsiteY92-186" fmla="*/ 929239 h 3992466"/>
                <a:gd name="connsiteX93-187" fmla="*/ 924024 w 10201511"/>
                <a:gd name="connsiteY93-188" fmla="*/ 765643 h 3992466"/>
                <a:gd name="connsiteX94-189" fmla="*/ 1087620 w 10201511"/>
                <a:gd name="connsiteY94-190" fmla="*/ 602047 h 3992466"/>
                <a:gd name="connsiteX95-191" fmla="*/ 3876279 w 10201511"/>
                <a:gd name="connsiteY95-192" fmla="*/ 602047 h 3992466"/>
                <a:gd name="connsiteX96-193" fmla="*/ 3913973 w 10201511"/>
                <a:gd name="connsiteY96-194" fmla="*/ 576634 h 3992466"/>
                <a:gd name="connsiteX97-195" fmla="*/ 3957782 w 10201511"/>
                <a:gd name="connsiteY97-196" fmla="*/ 470867 h 3992466"/>
                <a:gd name="connsiteX98-197" fmla="*/ 3866428 w 10201511"/>
                <a:gd name="connsiteY98-198" fmla="*/ 333046 h 3992466"/>
                <a:gd name="connsiteX99-199" fmla="*/ 3837435 w 10201511"/>
                <a:gd name="connsiteY99-200" fmla="*/ 327192 h 3992466"/>
                <a:gd name="connsiteX100-201" fmla="*/ 3381569 w 10201511"/>
                <a:gd name="connsiteY100-202" fmla="*/ 327192 h 3992466"/>
                <a:gd name="connsiteX101-203" fmla="*/ 3217973 w 10201511"/>
                <a:gd name="connsiteY101-204" fmla="*/ 163596 h 3992466"/>
                <a:gd name="connsiteX102" fmla="*/ 3381569 w 10201511"/>
                <a:gd name="connsiteY102" fmla="*/ 0 h 3992466"/>
                <a:gd name="connsiteX0-205" fmla="*/ 6099207 w 10201511"/>
                <a:gd name="connsiteY0-206" fmla="*/ 3780628 h 3992466"/>
                <a:gd name="connsiteX1-207" fmla="*/ 6099207 w 10201511"/>
                <a:gd name="connsiteY1-208" fmla="*/ 3780629 h 3992466"/>
                <a:gd name="connsiteX2-209" fmla="*/ 6099207 w 10201511"/>
                <a:gd name="connsiteY2-210" fmla="*/ 3780629 h 3992466"/>
                <a:gd name="connsiteX3-211" fmla="*/ 6099207 w 10201511"/>
                <a:gd name="connsiteY3-212" fmla="*/ 3780628 h 3992466"/>
                <a:gd name="connsiteX4-213" fmla="*/ 3381569 w 10201511"/>
                <a:gd name="connsiteY4-214" fmla="*/ 0 h 3992466"/>
                <a:gd name="connsiteX5-215" fmla="*/ 5522861 w 10201511"/>
                <a:gd name="connsiteY5-216" fmla="*/ 0 h 3992466"/>
                <a:gd name="connsiteX6-217" fmla="*/ 5686457 w 10201511"/>
                <a:gd name="connsiteY6-218" fmla="*/ 163596 h 3992466"/>
                <a:gd name="connsiteX7-219" fmla="*/ 5522861 w 10201511"/>
                <a:gd name="connsiteY7-220" fmla="*/ 327192 h 3992466"/>
                <a:gd name="connsiteX8-221" fmla="*/ 5034043 w 10201511"/>
                <a:gd name="connsiteY8-222" fmla="*/ 327192 h 3992466"/>
                <a:gd name="connsiteX9-223" fmla="*/ 5005050 w 10201511"/>
                <a:gd name="connsiteY9-224" fmla="*/ 333046 h 3992466"/>
                <a:gd name="connsiteX10-225" fmla="*/ 4913696 w 10201511"/>
                <a:gd name="connsiteY10-226" fmla="*/ 470867 h 3992466"/>
                <a:gd name="connsiteX11-227" fmla="*/ 4957506 w 10201511"/>
                <a:gd name="connsiteY11-228" fmla="*/ 576634 h 3992466"/>
                <a:gd name="connsiteX12-229" fmla="*/ 4995199 w 10201511"/>
                <a:gd name="connsiteY12-230" fmla="*/ 602047 h 3992466"/>
                <a:gd name="connsiteX13-231" fmla="*/ 7209354 w 10201511"/>
                <a:gd name="connsiteY13-232" fmla="*/ 602047 h 3992466"/>
                <a:gd name="connsiteX14-233" fmla="*/ 7372950 w 10201511"/>
                <a:gd name="connsiteY14-234" fmla="*/ 765643 h 3992466"/>
                <a:gd name="connsiteX15-235" fmla="*/ 7209354 w 10201511"/>
                <a:gd name="connsiteY15-236" fmla="*/ 929239 h 3992466"/>
                <a:gd name="connsiteX16-237" fmla="*/ 5356511 w 10201511"/>
                <a:gd name="connsiteY16-238" fmla="*/ 929239 h 3992466"/>
                <a:gd name="connsiteX17-239" fmla="*/ 5339059 w 10201511"/>
                <a:gd name="connsiteY17-240" fmla="*/ 932762 h 3992466"/>
                <a:gd name="connsiteX18-241" fmla="*/ 5247705 w 10201511"/>
                <a:gd name="connsiteY18-242" fmla="*/ 1070584 h 3992466"/>
                <a:gd name="connsiteX19-243" fmla="*/ 5339059 w 10201511"/>
                <a:gd name="connsiteY19-244" fmla="*/ 1208406 h 3992466"/>
                <a:gd name="connsiteX20-245" fmla="*/ 5386899 w 10201511"/>
                <a:gd name="connsiteY20-246" fmla="*/ 1218064 h 3992466"/>
                <a:gd name="connsiteX21-247" fmla="*/ 6227277 w 10201511"/>
                <a:gd name="connsiteY21-248" fmla="*/ 1218064 h 3992466"/>
                <a:gd name="connsiteX22-249" fmla="*/ 6439300 w 10201511"/>
                <a:gd name="connsiteY22-250" fmla="*/ 1430087 h 3992466"/>
                <a:gd name="connsiteX23-251" fmla="*/ 6227277 w 10201511"/>
                <a:gd name="connsiteY23-252" fmla="*/ 1642110 h 3992466"/>
                <a:gd name="connsiteX24-253" fmla="*/ 5441631 w 10201511"/>
                <a:gd name="connsiteY24-254" fmla="*/ 1642110 h 3992466"/>
                <a:gd name="connsiteX25-255" fmla="*/ 5452013 w 10201511"/>
                <a:gd name="connsiteY25-256" fmla="*/ 1644206 h 3992466"/>
                <a:gd name="connsiteX26-257" fmla="*/ 5397280 w 10201511"/>
                <a:gd name="connsiteY26-258" fmla="*/ 1644206 h 3992466"/>
                <a:gd name="connsiteX27-259" fmla="*/ 5247704 w 10201511"/>
                <a:gd name="connsiteY27-260" fmla="*/ 1793782 h 3992466"/>
                <a:gd name="connsiteX28-261" fmla="*/ 5339058 w 10201511"/>
                <a:gd name="connsiteY28-262" fmla="*/ 1931604 h 3992466"/>
                <a:gd name="connsiteX29-263" fmla="*/ 5386898 w 10201511"/>
                <a:gd name="connsiteY29-264" fmla="*/ 1941262 h 3992466"/>
                <a:gd name="connsiteX30-265" fmla="*/ 8694084 w 10201511"/>
                <a:gd name="connsiteY30-266" fmla="*/ 1941262 h 3992466"/>
                <a:gd name="connsiteX31-267" fmla="*/ 8906107 w 10201511"/>
                <a:gd name="connsiteY31-268" fmla="*/ 2153285 h 3992466"/>
                <a:gd name="connsiteX32-269" fmla="*/ 8694084 w 10201511"/>
                <a:gd name="connsiteY32-270" fmla="*/ 2365308 h 3992466"/>
                <a:gd name="connsiteX33-271" fmla="*/ 7461677 w 10201511"/>
                <a:gd name="connsiteY33-272" fmla="*/ 2365308 h 3992466"/>
                <a:gd name="connsiteX34-273" fmla="*/ 7394326 w 10201511"/>
                <a:gd name="connsiteY34-274" fmla="*/ 2410717 h 3992466"/>
                <a:gd name="connsiteX35-275" fmla="*/ 7332226 w 10201511"/>
                <a:gd name="connsiteY35-276" fmla="*/ 2560640 h 3992466"/>
                <a:gd name="connsiteX36-277" fmla="*/ 7394326 w 10201511"/>
                <a:gd name="connsiteY36-278" fmla="*/ 2710563 h 3992466"/>
                <a:gd name="connsiteX37-279" fmla="*/ 7439859 w 10201511"/>
                <a:gd name="connsiteY37-280" fmla="*/ 2741262 h 3992466"/>
                <a:gd name="connsiteX38-281" fmla="*/ 9305196 w 10201511"/>
                <a:gd name="connsiteY38-282" fmla="*/ 2741262 h 3992466"/>
                <a:gd name="connsiteX39-283" fmla="*/ 9517219 w 10201511"/>
                <a:gd name="connsiteY39-284" fmla="*/ 2953285 h 3992466"/>
                <a:gd name="connsiteX40-285" fmla="*/ 9305196 w 10201511"/>
                <a:gd name="connsiteY40-286" fmla="*/ 3165308 h 3992466"/>
                <a:gd name="connsiteX41-287" fmla="*/ 8612841 w 10201511"/>
                <a:gd name="connsiteY41-288" fmla="*/ 3165308 h 3992466"/>
                <a:gd name="connsiteX42-289" fmla="*/ 8566326 w 10201511"/>
                <a:gd name="connsiteY42-290" fmla="*/ 3187670 h 3992466"/>
                <a:gd name="connsiteX43-291" fmla="*/ 8489576 w 10201511"/>
                <a:gd name="connsiteY43-292" fmla="*/ 3280872 h 3992466"/>
                <a:gd name="connsiteX44-293" fmla="*/ 8472929 w 10201511"/>
                <a:gd name="connsiteY44-294" fmla="*/ 3363328 h 3992466"/>
                <a:gd name="connsiteX45-295" fmla="*/ 8489576 w 10201511"/>
                <a:gd name="connsiteY45-296" fmla="*/ 3445784 h 3992466"/>
                <a:gd name="connsiteX46-297" fmla="*/ 8621772 w 10201511"/>
                <a:gd name="connsiteY46-298" fmla="*/ 3565640 h 3992466"/>
                <a:gd name="connsiteX47-299" fmla="*/ 8642619 w 10201511"/>
                <a:gd name="connsiteY47-300" fmla="*/ 3568792 h 3992466"/>
                <a:gd name="connsiteX48-301" fmla="*/ 9189371 w 10201511"/>
                <a:gd name="connsiteY48-302" fmla="*/ 3568792 h 3992466"/>
                <a:gd name="connsiteX49-303" fmla="*/ 9232064 w 10201511"/>
                <a:gd name="connsiteY49-304" fmla="*/ 3573096 h 3992466"/>
                <a:gd name="connsiteX50-305" fmla="*/ 9238727 w 10201511"/>
                <a:gd name="connsiteY50-306" fmla="*/ 3575164 h 3992466"/>
                <a:gd name="connsiteX51-307" fmla="*/ 10201511 w 10201511"/>
                <a:gd name="connsiteY51-308" fmla="*/ 3575165 h 3992466"/>
                <a:gd name="connsiteX52-309" fmla="*/ 9239928 w 10201511"/>
                <a:gd name="connsiteY52-310" fmla="*/ 3575537 h 3992466"/>
                <a:gd name="connsiteX53-311" fmla="*/ 9271827 w 10201511"/>
                <a:gd name="connsiteY53-312" fmla="*/ 3585439 h 3992466"/>
                <a:gd name="connsiteX54-313" fmla="*/ 9401208 w 10201511"/>
                <a:gd name="connsiteY54-314" fmla="*/ 3780629 h 3992466"/>
                <a:gd name="connsiteX55-315" fmla="*/ 9401207 w 10201511"/>
                <a:gd name="connsiteY55-316" fmla="*/ 3780629 h 3992466"/>
                <a:gd name="connsiteX56-317" fmla="*/ 9189370 w 10201511"/>
                <a:gd name="connsiteY56-318" fmla="*/ 3992466 h 3992466"/>
                <a:gd name="connsiteX57-319" fmla="*/ 6311044 w 10201511"/>
                <a:gd name="connsiteY57-320" fmla="*/ 3992465 h 3992466"/>
                <a:gd name="connsiteX58-321" fmla="*/ 6115854 w 10201511"/>
                <a:gd name="connsiteY58-322" fmla="*/ 3863084 h 3992466"/>
                <a:gd name="connsiteX59-323" fmla="*/ 6099207 w 10201511"/>
                <a:gd name="connsiteY59-324" fmla="*/ 3780629 h 3992466"/>
                <a:gd name="connsiteX60-325" fmla="*/ 6115854 w 10201511"/>
                <a:gd name="connsiteY60-326" fmla="*/ 3698173 h 3992466"/>
                <a:gd name="connsiteX61-327" fmla="*/ 6311044 w 10201511"/>
                <a:gd name="connsiteY61-328" fmla="*/ 3568792 h 3992466"/>
                <a:gd name="connsiteX62-329" fmla="*/ 6720010 w 10201511"/>
                <a:gd name="connsiteY62-330" fmla="*/ 3568792 h 3992466"/>
                <a:gd name="connsiteX63-331" fmla="*/ 6768790 w 10201511"/>
                <a:gd name="connsiteY63-332" fmla="*/ 3539196 h 3992466"/>
                <a:gd name="connsiteX64-333" fmla="*/ 6845947 w 10201511"/>
                <a:gd name="connsiteY64-334" fmla="*/ 3375589 h 3992466"/>
                <a:gd name="connsiteX65-335" fmla="*/ 6676654 w 10201511"/>
                <a:gd name="connsiteY65-336" fmla="*/ 3167874 h 3992466"/>
                <a:gd name="connsiteX66-337" fmla="*/ 6651205 w 10201511"/>
                <a:gd name="connsiteY66-338" fmla="*/ 3165308 h 3992466"/>
                <a:gd name="connsiteX67-339" fmla="*/ 3289941 w 10201511"/>
                <a:gd name="connsiteY67-340" fmla="*/ 3165308 h 3992466"/>
                <a:gd name="connsiteX68-341" fmla="*/ 3077918 w 10201511"/>
                <a:gd name="connsiteY68-342" fmla="*/ 2953285 h 3992466"/>
                <a:gd name="connsiteX69-343" fmla="*/ 3289941 w 10201511"/>
                <a:gd name="connsiteY69-344" fmla="*/ 2741262 h 3992466"/>
                <a:gd name="connsiteX70-345" fmla="*/ 4078173 w 10201511"/>
                <a:gd name="connsiteY70-346" fmla="*/ 2741262 h 3992466"/>
                <a:gd name="connsiteX71-347" fmla="*/ 4846854 w 10201511"/>
                <a:gd name="connsiteY71-348" fmla="*/ 2741262 h 3992466"/>
                <a:gd name="connsiteX72-349" fmla="*/ 5035879 w 10201511"/>
                <a:gd name="connsiteY72-350" fmla="*/ 2552237 h 3992466"/>
                <a:gd name="connsiteX73-351" fmla="*/ 4884949 w 10201511"/>
                <a:gd name="connsiteY73-352" fmla="*/ 2367052 h 3992466"/>
                <a:gd name="connsiteX74-353" fmla="*/ 4867646 w 10201511"/>
                <a:gd name="connsiteY74-354" fmla="*/ 2365308 h 3992466"/>
                <a:gd name="connsiteX75-355" fmla="*/ 2678829 w 10201511"/>
                <a:gd name="connsiteY75-356" fmla="*/ 2365308 h 3992466"/>
                <a:gd name="connsiteX76-357" fmla="*/ 2466806 w 10201511"/>
                <a:gd name="connsiteY76-358" fmla="*/ 2153285 h 3992466"/>
                <a:gd name="connsiteX77-359" fmla="*/ 2678829 w 10201511"/>
                <a:gd name="connsiteY77-360" fmla="*/ 1941262 h 3992466"/>
                <a:gd name="connsiteX78-361" fmla="*/ 4152596 w 10201511"/>
                <a:gd name="connsiteY78-362" fmla="*/ 1941262 h 3992466"/>
                <a:gd name="connsiteX79-363" fmla="*/ 4200436 w 10201511"/>
                <a:gd name="connsiteY79-364" fmla="*/ 1931604 h 3992466"/>
                <a:gd name="connsiteX80-365" fmla="*/ 4291790 w 10201511"/>
                <a:gd name="connsiteY80-366" fmla="*/ 1793782 h 3992466"/>
                <a:gd name="connsiteX81-367" fmla="*/ 4142214 w 10201511"/>
                <a:gd name="connsiteY81-368" fmla="*/ 1644206 h 3992466"/>
                <a:gd name="connsiteX82-369" fmla="*/ 3970674 w 10201511"/>
                <a:gd name="connsiteY82-370" fmla="*/ 1644206 h 3992466"/>
                <a:gd name="connsiteX83-371" fmla="*/ 3981056 w 10201511"/>
                <a:gd name="connsiteY83-372" fmla="*/ 1642110 h 3992466"/>
                <a:gd name="connsiteX84-373" fmla="*/ 212023 w 10201511"/>
                <a:gd name="connsiteY84-374" fmla="*/ 1642110 h 3992466"/>
                <a:gd name="connsiteX85-375" fmla="*/ 0 w 10201511"/>
                <a:gd name="connsiteY85-376" fmla="*/ 1430087 h 3992466"/>
                <a:gd name="connsiteX86-377" fmla="*/ 212023 w 10201511"/>
                <a:gd name="connsiteY86-378" fmla="*/ 1218064 h 3992466"/>
                <a:gd name="connsiteX87-379" fmla="*/ 3510154 w 10201511"/>
                <a:gd name="connsiteY87-380" fmla="*/ 1218064 h 3992466"/>
                <a:gd name="connsiteX88-381" fmla="*/ 3659730 w 10201511"/>
                <a:gd name="connsiteY88-382" fmla="*/ 1068488 h 3992466"/>
                <a:gd name="connsiteX89-383" fmla="*/ 3568376 w 10201511"/>
                <a:gd name="connsiteY89-384" fmla="*/ 930667 h 3992466"/>
                <a:gd name="connsiteX90-385" fmla="*/ 3561306 w 10201511"/>
                <a:gd name="connsiteY90-386" fmla="*/ 929239 h 3992466"/>
                <a:gd name="connsiteX91-387" fmla="*/ 1087620 w 10201511"/>
                <a:gd name="connsiteY91-388" fmla="*/ 929239 h 3992466"/>
                <a:gd name="connsiteX92-389" fmla="*/ 924024 w 10201511"/>
                <a:gd name="connsiteY92-390" fmla="*/ 765643 h 3992466"/>
                <a:gd name="connsiteX93-391" fmla="*/ 1087620 w 10201511"/>
                <a:gd name="connsiteY93-392" fmla="*/ 602047 h 3992466"/>
                <a:gd name="connsiteX94-393" fmla="*/ 3876279 w 10201511"/>
                <a:gd name="connsiteY94-394" fmla="*/ 602047 h 3992466"/>
                <a:gd name="connsiteX95-395" fmla="*/ 3913973 w 10201511"/>
                <a:gd name="connsiteY95-396" fmla="*/ 576634 h 3992466"/>
                <a:gd name="connsiteX96-397" fmla="*/ 3957782 w 10201511"/>
                <a:gd name="connsiteY96-398" fmla="*/ 470867 h 3992466"/>
                <a:gd name="connsiteX97-399" fmla="*/ 3866428 w 10201511"/>
                <a:gd name="connsiteY97-400" fmla="*/ 333046 h 3992466"/>
                <a:gd name="connsiteX98-401" fmla="*/ 3837435 w 10201511"/>
                <a:gd name="connsiteY98-402" fmla="*/ 327192 h 3992466"/>
                <a:gd name="connsiteX99-403" fmla="*/ 3381569 w 10201511"/>
                <a:gd name="connsiteY99-404" fmla="*/ 327192 h 3992466"/>
                <a:gd name="connsiteX100-405" fmla="*/ 3217973 w 10201511"/>
                <a:gd name="connsiteY100-406" fmla="*/ 163596 h 3992466"/>
                <a:gd name="connsiteX101-407" fmla="*/ 3381569 w 10201511"/>
                <a:gd name="connsiteY101-408" fmla="*/ 0 h 3992466"/>
                <a:gd name="connsiteX0-409" fmla="*/ 6099207 w 9517219"/>
                <a:gd name="connsiteY0-410" fmla="*/ 3780628 h 3992466"/>
                <a:gd name="connsiteX1-411" fmla="*/ 6099207 w 9517219"/>
                <a:gd name="connsiteY1-412" fmla="*/ 3780629 h 3992466"/>
                <a:gd name="connsiteX2-413" fmla="*/ 6099207 w 9517219"/>
                <a:gd name="connsiteY2-414" fmla="*/ 3780629 h 3992466"/>
                <a:gd name="connsiteX3-415" fmla="*/ 6099207 w 9517219"/>
                <a:gd name="connsiteY3-416" fmla="*/ 3780628 h 3992466"/>
                <a:gd name="connsiteX4-417" fmla="*/ 3381569 w 9517219"/>
                <a:gd name="connsiteY4-418" fmla="*/ 0 h 3992466"/>
                <a:gd name="connsiteX5-419" fmla="*/ 5522861 w 9517219"/>
                <a:gd name="connsiteY5-420" fmla="*/ 0 h 3992466"/>
                <a:gd name="connsiteX6-421" fmla="*/ 5686457 w 9517219"/>
                <a:gd name="connsiteY6-422" fmla="*/ 163596 h 3992466"/>
                <a:gd name="connsiteX7-423" fmla="*/ 5522861 w 9517219"/>
                <a:gd name="connsiteY7-424" fmla="*/ 327192 h 3992466"/>
                <a:gd name="connsiteX8-425" fmla="*/ 5034043 w 9517219"/>
                <a:gd name="connsiteY8-426" fmla="*/ 327192 h 3992466"/>
                <a:gd name="connsiteX9-427" fmla="*/ 5005050 w 9517219"/>
                <a:gd name="connsiteY9-428" fmla="*/ 333046 h 3992466"/>
                <a:gd name="connsiteX10-429" fmla="*/ 4913696 w 9517219"/>
                <a:gd name="connsiteY10-430" fmla="*/ 470867 h 3992466"/>
                <a:gd name="connsiteX11-431" fmla="*/ 4957506 w 9517219"/>
                <a:gd name="connsiteY11-432" fmla="*/ 576634 h 3992466"/>
                <a:gd name="connsiteX12-433" fmla="*/ 4995199 w 9517219"/>
                <a:gd name="connsiteY12-434" fmla="*/ 602047 h 3992466"/>
                <a:gd name="connsiteX13-435" fmla="*/ 7209354 w 9517219"/>
                <a:gd name="connsiteY13-436" fmla="*/ 602047 h 3992466"/>
                <a:gd name="connsiteX14-437" fmla="*/ 7372950 w 9517219"/>
                <a:gd name="connsiteY14-438" fmla="*/ 765643 h 3992466"/>
                <a:gd name="connsiteX15-439" fmla="*/ 7209354 w 9517219"/>
                <a:gd name="connsiteY15-440" fmla="*/ 929239 h 3992466"/>
                <a:gd name="connsiteX16-441" fmla="*/ 5356511 w 9517219"/>
                <a:gd name="connsiteY16-442" fmla="*/ 929239 h 3992466"/>
                <a:gd name="connsiteX17-443" fmla="*/ 5339059 w 9517219"/>
                <a:gd name="connsiteY17-444" fmla="*/ 932762 h 3992466"/>
                <a:gd name="connsiteX18-445" fmla="*/ 5247705 w 9517219"/>
                <a:gd name="connsiteY18-446" fmla="*/ 1070584 h 3992466"/>
                <a:gd name="connsiteX19-447" fmla="*/ 5339059 w 9517219"/>
                <a:gd name="connsiteY19-448" fmla="*/ 1208406 h 3992466"/>
                <a:gd name="connsiteX20-449" fmla="*/ 5386899 w 9517219"/>
                <a:gd name="connsiteY20-450" fmla="*/ 1218064 h 3992466"/>
                <a:gd name="connsiteX21-451" fmla="*/ 6227277 w 9517219"/>
                <a:gd name="connsiteY21-452" fmla="*/ 1218064 h 3992466"/>
                <a:gd name="connsiteX22-453" fmla="*/ 6439300 w 9517219"/>
                <a:gd name="connsiteY22-454" fmla="*/ 1430087 h 3992466"/>
                <a:gd name="connsiteX23-455" fmla="*/ 6227277 w 9517219"/>
                <a:gd name="connsiteY23-456" fmla="*/ 1642110 h 3992466"/>
                <a:gd name="connsiteX24-457" fmla="*/ 5441631 w 9517219"/>
                <a:gd name="connsiteY24-458" fmla="*/ 1642110 h 3992466"/>
                <a:gd name="connsiteX25-459" fmla="*/ 5452013 w 9517219"/>
                <a:gd name="connsiteY25-460" fmla="*/ 1644206 h 3992466"/>
                <a:gd name="connsiteX26-461" fmla="*/ 5397280 w 9517219"/>
                <a:gd name="connsiteY26-462" fmla="*/ 1644206 h 3992466"/>
                <a:gd name="connsiteX27-463" fmla="*/ 5247704 w 9517219"/>
                <a:gd name="connsiteY27-464" fmla="*/ 1793782 h 3992466"/>
                <a:gd name="connsiteX28-465" fmla="*/ 5339058 w 9517219"/>
                <a:gd name="connsiteY28-466" fmla="*/ 1931604 h 3992466"/>
                <a:gd name="connsiteX29-467" fmla="*/ 5386898 w 9517219"/>
                <a:gd name="connsiteY29-468" fmla="*/ 1941262 h 3992466"/>
                <a:gd name="connsiteX30-469" fmla="*/ 8694084 w 9517219"/>
                <a:gd name="connsiteY30-470" fmla="*/ 1941262 h 3992466"/>
                <a:gd name="connsiteX31-471" fmla="*/ 8906107 w 9517219"/>
                <a:gd name="connsiteY31-472" fmla="*/ 2153285 h 3992466"/>
                <a:gd name="connsiteX32-473" fmla="*/ 8694084 w 9517219"/>
                <a:gd name="connsiteY32-474" fmla="*/ 2365308 h 3992466"/>
                <a:gd name="connsiteX33-475" fmla="*/ 7461677 w 9517219"/>
                <a:gd name="connsiteY33-476" fmla="*/ 2365308 h 3992466"/>
                <a:gd name="connsiteX34-477" fmla="*/ 7394326 w 9517219"/>
                <a:gd name="connsiteY34-478" fmla="*/ 2410717 h 3992466"/>
                <a:gd name="connsiteX35-479" fmla="*/ 7332226 w 9517219"/>
                <a:gd name="connsiteY35-480" fmla="*/ 2560640 h 3992466"/>
                <a:gd name="connsiteX36-481" fmla="*/ 7394326 w 9517219"/>
                <a:gd name="connsiteY36-482" fmla="*/ 2710563 h 3992466"/>
                <a:gd name="connsiteX37-483" fmla="*/ 7439859 w 9517219"/>
                <a:gd name="connsiteY37-484" fmla="*/ 2741262 h 3992466"/>
                <a:gd name="connsiteX38-485" fmla="*/ 9305196 w 9517219"/>
                <a:gd name="connsiteY38-486" fmla="*/ 2741262 h 3992466"/>
                <a:gd name="connsiteX39-487" fmla="*/ 9517219 w 9517219"/>
                <a:gd name="connsiteY39-488" fmla="*/ 2953285 h 3992466"/>
                <a:gd name="connsiteX40-489" fmla="*/ 9305196 w 9517219"/>
                <a:gd name="connsiteY40-490" fmla="*/ 3165308 h 3992466"/>
                <a:gd name="connsiteX41-491" fmla="*/ 8612841 w 9517219"/>
                <a:gd name="connsiteY41-492" fmla="*/ 3165308 h 3992466"/>
                <a:gd name="connsiteX42-493" fmla="*/ 8566326 w 9517219"/>
                <a:gd name="connsiteY42-494" fmla="*/ 3187670 h 3992466"/>
                <a:gd name="connsiteX43-495" fmla="*/ 8489576 w 9517219"/>
                <a:gd name="connsiteY43-496" fmla="*/ 3280872 h 3992466"/>
                <a:gd name="connsiteX44-497" fmla="*/ 8472929 w 9517219"/>
                <a:gd name="connsiteY44-498" fmla="*/ 3363328 h 3992466"/>
                <a:gd name="connsiteX45-499" fmla="*/ 8489576 w 9517219"/>
                <a:gd name="connsiteY45-500" fmla="*/ 3445784 h 3992466"/>
                <a:gd name="connsiteX46-501" fmla="*/ 8621772 w 9517219"/>
                <a:gd name="connsiteY46-502" fmla="*/ 3565640 h 3992466"/>
                <a:gd name="connsiteX47-503" fmla="*/ 8642619 w 9517219"/>
                <a:gd name="connsiteY47-504" fmla="*/ 3568792 h 3992466"/>
                <a:gd name="connsiteX48-505" fmla="*/ 9189371 w 9517219"/>
                <a:gd name="connsiteY48-506" fmla="*/ 3568792 h 3992466"/>
                <a:gd name="connsiteX49-507" fmla="*/ 9232064 w 9517219"/>
                <a:gd name="connsiteY49-508" fmla="*/ 3573096 h 3992466"/>
                <a:gd name="connsiteX50-509" fmla="*/ 9238727 w 9517219"/>
                <a:gd name="connsiteY50-510" fmla="*/ 3575164 h 3992466"/>
                <a:gd name="connsiteX51-511" fmla="*/ 9239928 w 9517219"/>
                <a:gd name="connsiteY51-512" fmla="*/ 3575537 h 3992466"/>
                <a:gd name="connsiteX52-513" fmla="*/ 9271827 w 9517219"/>
                <a:gd name="connsiteY52-514" fmla="*/ 3585439 h 3992466"/>
                <a:gd name="connsiteX53-515" fmla="*/ 9401208 w 9517219"/>
                <a:gd name="connsiteY53-516" fmla="*/ 3780629 h 3992466"/>
                <a:gd name="connsiteX54-517" fmla="*/ 9401207 w 9517219"/>
                <a:gd name="connsiteY54-518" fmla="*/ 3780629 h 3992466"/>
                <a:gd name="connsiteX55-519" fmla="*/ 9189370 w 9517219"/>
                <a:gd name="connsiteY55-520" fmla="*/ 3992466 h 3992466"/>
                <a:gd name="connsiteX56-521" fmla="*/ 6311044 w 9517219"/>
                <a:gd name="connsiteY56-522" fmla="*/ 3992465 h 3992466"/>
                <a:gd name="connsiteX57-523" fmla="*/ 6115854 w 9517219"/>
                <a:gd name="connsiteY57-524" fmla="*/ 3863084 h 3992466"/>
                <a:gd name="connsiteX58-525" fmla="*/ 6099207 w 9517219"/>
                <a:gd name="connsiteY58-526" fmla="*/ 3780629 h 3992466"/>
                <a:gd name="connsiteX59-527" fmla="*/ 6115854 w 9517219"/>
                <a:gd name="connsiteY59-528" fmla="*/ 3698173 h 3992466"/>
                <a:gd name="connsiteX60-529" fmla="*/ 6311044 w 9517219"/>
                <a:gd name="connsiteY60-530" fmla="*/ 3568792 h 3992466"/>
                <a:gd name="connsiteX61-531" fmla="*/ 6720010 w 9517219"/>
                <a:gd name="connsiteY61-532" fmla="*/ 3568792 h 3992466"/>
                <a:gd name="connsiteX62-533" fmla="*/ 6768790 w 9517219"/>
                <a:gd name="connsiteY62-534" fmla="*/ 3539196 h 3992466"/>
                <a:gd name="connsiteX63-535" fmla="*/ 6845947 w 9517219"/>
                <a:gd name="connsiteY63-536" fmla="*/ 3375589 h 3992466"/>
                <a:gd name="connsiteX64-537" fmla="*/ 6676654 w 9517219"/>
                <a:gd name="connsiteY64-538" fmla="*/ 3167874 h 3992466"/>
                <a:gd name="connsiteX65-539" fmla="*/ 6651205 w 9517219"/>
                <a:gd name="connsiteY65-540" fmla="*/ 3165308 h 3992466"/>
                <a:gd name="connsiteX66-541" fmla="*/ 3289941 w 9517219"/>
                <a:gd name="connsiteY66-542" fmla="*/ 3165308 h 3992466"/>
                <a:gd name="connsiteX67-543" fmla="*/ 3077918 w 9517219"/>
                <a:gd name="connsiteY67-544" fmla="*/ 2953285 h 3992466"/>
                <a:gd name="connsiteX68-545" fmla="*/ 3289941 w 9517219"/>
                <a:gd name="connsiteY68-546" fmla="*/ 2741262 h 3992466"/>
                <a:gd name="connsiteX69-547" fmla="*/ 4078173 w 9517219"/>
                <a:gd name="connsiteY69-548" fmla="*/ 2741262 h 3992466"/>
                <a:gd name="connsiteX70-549" fmla="*/ 4846854 w 9517219"/>
                <a:gd name="connsiteY70-550" fmla="*/ 2741262 h 3992466"/>
                <a:gd name="connsiteX71-551" fmla="*/ 5035879 w 9517219"/>
                <a:gd name="connsiteY71-552" fmla="*/ 2552237 h 3992466"/>
                <a:gd name="connsiteX72-553" fmla="*/ 4884949 w 9517219"/>
                <a:gd name="connsiteY72-554" fmla="*/ 2367052 h 3992466"/>
                <a:gd name="connsiteX73-555" fmla="*/ 4867646 w 9517219"/>
                <a:gd name="connsiteY73-556" fmla="*/ 2365308 h 3992466"/>
                <a:gd name="connsiteX74-557" fmla="*/ 2678829 w 9517219"/>
                <a:gd name="connsiteY74-558" fmla="*/ 2365308 h 3992466"/>
                <a:gd name="connsiteX75-559" fmla="*/ 2466806 w 9517219"/>
                <a:gd name="connsiteY75-560" fmla="*/ 2153285 h 3992466"/>
                <a:gd name="connsiteX76-561" fmla="*/ 2678829 w 9517219"/>
                <a:gd name="connsiteY76-562" fmla="*/ 1941262 h 3992466"/>
                <a:gd name="connsiteX77-563" fmla="*/ 4152596 w 9517219"/>
                <a:gd name="connsiteY77-564" fmla="*/ 1941262 h 3992466"/>
                <a:gd name="connsiteX78-565" fmla="*/ 4200436 w 9517219"/>
                <a:gd name="connsiteY78-566" fmla="*/ 1931604 h 3992466"/>
                <a:gd name="connsiteX79-567" fmla="*/ 4291790 w 9517219"/>
                <a:gd name="connsiteY79-568" fmla="*/ 1793782 h 3992466"/>
                <a:gd name="connsiteX80-569" fmla="*/ 4142214 w 9517219"/>
                <a:gd name="connsiteY80-570" fmla="*/ 1644206 h 3992466"/>
                <a:gd name="connsiteX81-571" fmla="*/ 3970674 w 9517219"/>
                <a:gd name="connsiteY81-572" fmla="*/ 1644206 h 3992466"/>
                <a:gd name="connsiteX82-573" fmla="*/ 3981056 w 9517219"/>
                <a:gd name="connsiteY82-574" fmla="*/ 1642110 h 3992466"/>
                <a:gd name="connsiteX83-575" fmla="*/ 212023 w 9517219"/>
                <a:gd name="connsiteY83-576" fmla="*/ 1642110 h 3992466"/>
                <a:gd name="connsiteX84-577" fmla="*/ 0 w 9517219"/>
                <a:gd name="connsiteY84-578" fmla="*/ 1430087 h 3992466"/>
                <a:gd name="connsiteX85-579" fmla="*/ 212023 w 9517219"/>
                <a:gd name="connsiteY85-580" fmla="*/ 1218064 h 3992466"/>
                <a:gd name="connsiteX86-581" fmla="*/ 3510154 w 9517219"/>
                <a:gd name="connsiteY86-582" fmla="*/ 1218064 h 3992466"/>
                <a:gd name="connsiteX87-583" fmla="*/ 3659730 w 9517219"/>
                <a:gd name="connsiteY87-584" fmla="*/ 1068488 h 3992466"/>
                <a:gd name="connsiteX88-585" fmla="*/ 3568376 w 9517219"/>
                <a:gd name="connsiteY88-586" fmla="*/ 930667 h 3992466"/>
                <a:gd name="connsiteX89-587" fmla="*/ 3561306 w 9517219"/>
                <a:gd name="connsiteY89-588" fmla="*/ 929239 h 3992466"/>
                <a:gd name="connsiteX90-589" fmla="*/ 1087620 w 9517219"/>
                <a:gd name="connsiteY90-590" fmla="*/ 929239 h 3992466"/>
                <a:gd name="connsiteX91-591" fmla="*/ 924024 w 9517219"/>
                <a:gd name="connsiteY91-592" fmla="*/ 765643 h 3992466"/>
                <a:gd name="connsiteX92-593" fmla="*/ 1087620 w 9517219"/>
                <a:gd name="connsiteY92-594" fmla="*/ 602047 h 3992466"/>
                <a:gd name="connsiteX93-595" fmla="*/ 3876279 w 9517219"/>
                <a:gd name="connsiteY93-596" fmla="*/ 602047 h 3992466"/>
                <a:gd name="connsiteX94-597" fmla="*/ 3913973 w 9517219"/>
                <a:gd name="connsiteY94-598" fmla="*/ 576634 h 3992466"/>
                <a:gd name="connsiteX95-599" fmla="*/ 3957782 w 9517219"/>
                <a:gd name="connsiteY95-600" fmla="*/ 470867 h 3992466"/>
                <a:gd name="connsiteX96-601" fmla="*/ 3866428 w 9517219"/>
                <a:gd name="connsiteY96-602" fmla="*/ 333046 h 3992466"/>
                <a:gd name="connsiteX97-603" fmla="*/ 3837435 w 9517219"/>
                <a:gd name="connsiteY97-604" fmla="*/ 327192 h 3992466"/>
                <a:gd name="connsiteX98-605" fmla="*/ 3381569 w 9517219"/>
                <a:gd name="connsiteY98-606" fmla="*/ 327192 h 3992466"/>
                <a:gd name="connsiteX99-607" fmla="*/ 3217973 w 9517219"/>
                <a:gd name="connsiteY99-608" fmla="*/ 163596 h 3992466"/>
                <a:gd name="connsiteX100-609" fmla="*/ 3381569 w 9517219"/>
                <a:gd name="connsiteY100-610" fmla="*/ 0 h 3992466"/>
                <a:gd name="connsiteX0-611" fmla="*/ 6099207 w 9517219"/>
                <a:gd name="connsiteY0-612" fmla="*/ 3780628 h 3992466"/>
                <a:gd name="connsiteX1-613" fmla="*/ 6099207 w 9517219"/>
                <a:gd name="connsiteY1-614" fmla="*/ 3780629 h 3992466"/>
                <a:gd name="connsiteX2-615" fmla="*/ 6099207 w 9517219"/>
                <a:gd name="connsiteY2-616" fmla="*/ 3780629 h 3992466"/>
                <a:gd name="connsiteX3-617" fmla="*/ 6099207 w 9517219"/>
                <a:gd name="connsiteY3-618" fmla="*/ 3780628 h 3992466"/>
                <a:gd name="connsiteX4-619" fmla="*/ 3381569 w 9517219"/>
                <a:gd name="connsiteY4-620" fmla="*/ 0 h 3992466"/>
                <a:gd name="connsiteX5-621" fmla="*/ 5522861 w 9517219"/>
                <a:gd name="connsiteY5-622" fmla="*/ 0 h 3992466"/>
                <a:gd name="connsiteX6-623" fmla="*/ 5686457 w 9517219"/>
                <a:gd name="connsiteY6-624" fmla="*/ 163596 h 3992466"/>
                <a:gd name="connsiteX7-625" fmla="*/ 5522861 w 9517219"/>
                <a:gd name="connsiteY7-626" fmla="*/ 327192 h 3992466"/>
                <a:gd name="connsiteX8-627" fmla="*/ 5034043 w 9517219"/>
                <a:gd name="connsiteY8-628" fmla="*/ 327192 h 3992466"/>
                <a:gd name="connsiteX9-629" fmla="*/ 5005050 w 9517219"/>
                <a:gd name="connsiteY9-630" fmla="*/ 333046 h 3992466"/>
                <a:gd name="connsiteX10-631" fmla="*/ 4913696 w 9517219"/>
                <a:gd name="connsiteY10-632" fmla="*/ 470867 h 3992466"/>
                <a:gd name="connsiteX11-633" fmla="*/ 4957506 w 9517219"/>
                <a:gd name="connsiteY11-634" fmla="*/ 576634 h 3992466"/>
                <a:gd name="connsiteX12-635" fmla="*/ 4995199 w 9517219"/>
                <a:gd name="connsiteY12-636" fmla="*/ 602047 h 3992466"/>
                <a:gd name="connsiteX13-637" fmla="*/ 7209354 w 9517219"/>
                <a:gd name="connsiteY13-638" fmla="*/ 602047 h 3992466"/>
                <a:gd name="connsiteX14-639" fmla="*/ 7372950 w 9517219"/>
                <a:gd name="connsiteY14-640" fmla="*/ 765643 h 3992466"/>
                <a:gd name="connsiteX15-641" fmla="*/ 7209354 w 9517219"/>
                <a:gd name="connsiteY15-642" fmla="*/ 929239 h 3992466"/>
                <a:gd name="connsiteX16-643" fmla="*/ 5356511 w 9517219"/>
                <a:gd name="connsiteY16-644" fmla="*/ 929239 h 3992466"/>
                <a:gd name="connsiteX17-645" fmla="*/ 5339059 w 9517219"/>
                <a:gd name="connsiteY17-646" fmla="*/ 932762 h 3992466"/>
                <a:gd name="connsiteX18-647" fmla="*/ 5247705 w 9517219"/>
                <a:gd name="connsiteY18-648" fmla="*/ 1070584 h 3992466"/>
                <a:gd name="connsiteX19-649" fmla="*/ 5339059 w 9517219"/>
                <a:gd name="connsiteY19-650" fmla="*/ 1208406 h 3992466"/>
                <a:gd name="connsiteX20-651" fmla="*/ 5386899 w 9517219"/>
                <a:gd name="connsiteY20-652" fmla="*/ 1218064 h 3992466"/>
                <a:gd name="connsiteX21-653" fmla="*/ 6227277 w 9517219"/>
                <a:gd name="connsiteY21-654" fmla="*/ 1218064 h 3992466"/>
                <a:gd name="connsiteX22-655" fmla="*/ 6439300 w 9517219"/>
                <a:gd name="connsiteY22-656" fmla="*/ 1430087 h 3992466"/>
                <a:gd name="connsiteX23-657" fmla="*/ 6227277 w 9517219"/>
                <a:gd name="connsiteY23-658" fmla="*/ 1642110 h 3992466"/>
                <a:gd name="connsiteX24-659" fmla="*/ 5441631 w 9517219"/>
                <a:gd name="connsiteY24-660" fmla="*/ 1642110 h 3992466"/>
                <a:gd name="connsiteX25-661" fmla="*/ 5397280 w 9517219"/>
                <a:gd name="connsiteY25-662" fmla="*/ 1644206 h 3992466"/>
                <a:gd name="connsiteX26-663" fmla="*/ 5247704 w 9517219"/>
                <a:gd name="connsiteY26-664" fmla="*/ 1793782 h 3992466"/>
                <a:gd name="connsiteX27-665" fmla="*/ 5339058 w 9517219"/>
                <a:gd name="connsiteY27-666" fmla="*/ 1931604 h 3992466"/>
                <a:gd name="connsiteX28-667" fmla="*/ 5386898 w 9517219"/>
                <a:gd name="connsiteY28-668" fmla="*/ 1941262 h 3992466"/>
                <a:gd name="connsiteX29-669" fmla="*/ 8694084 w 9517219"/>
                <a:gd name="connsiteY29-670" fmla="*/ 1941262 h 3992466"/>
                <a:gd name="connsiteX30-671" fmla="*/ 8906107 w 9517219"/>
                <a:gd name="connsiteY30-672" fmla="*/ 2153285 h 3992466"/>
                <a:gd name="connsiteX31-673" fmla="*/ 8694084 w 9517219"/>
                <a:gd name="connsiteY31-674" fmla="*/ 2365308 h 3992466"/>
                <a:gd name="connsiteX32-675" fmla="*/ 7461677 w 9517219"/>
                <a:gd name="connsiteY32-676" fmla="*/ 2365308 h 3992466"/>
                <a:gd name="connsiteX33-677" fmla="*/ 7394326 w 9517219"/>
                <a:gd name="connsiteY33-678" fmla="*/ 2410717 h 3992466"/>
                <a:gd name="connsiteX34-679" fmla="*/ 7332226 w 9517219"/>
                <a:gd name="connsiteY34-680" fmla="*/ 2560640 h 3992466"/>
                <a:gd name="connsiteX35-681" fmla="*/ 7394326 w 9517219"/>
                <a:gd name="connsiteY35-682" fmla="*/ 2710563 h 3992466"/>
                <a:gd name="connsiteX36-683" fmla="*/ 7439859 w 9517219"/>
                <a:gd name="connsiteY36-684" fmla="*/ 2741262 h 3992466"/>
                <a:gd name="connsiteX37-685" fmla="*/ 9305196 w 9517219"/>
                <a:gd name="connsiteY37-686" fmla="*/ 2741262 h 3992466"/>
                <a:gd name="connsiteX38-687" fmla="*/ 9517219 w 9517219"/>
                <a:gd name="connsiteY38-688" fmla="*/ 2953285 h 3992466"/>
                <a:gd name="connsiteX39-689" fmla="*/ 9305196 w 9517219"/>
                <a:gd name="connsiteY39-690" fmla="*/ 3165308 h 3992466"/>
                <a:gd name="connsiteX40-691" fmla="*/ 8612841 w 9517219"/>
                <a:gd name="connsiteY40-692" fmla="*/ 3165308 h 3992466"/>
                <a:gd name="connsiteX41-693" fmla="*/ 8566326 w 9517219"/>
                <a:gd name="connsiteY41-694" fmla="*/ 3187670 h 3992466"/>
                <a:gd name="connsiteX42-695" fmla="*/ 8489576 w 9517219"/>
                <a:gd name="connsiteY42-696" fmla="*/ 3280872 h 3992466"/>
                <a:gd name="connsiteX43-697" fmla="*/ 8472929 w 9517219"/>
                <a:gd name="connsiteY43-698" fmla="*/ 3363328 h 3992466"/>
                <a:gd name="connsiteX44-699" fmla="*/ 8489576 w 9517219"/>
                <a:gd name="connsiteY44-700" fmla="*/ 3445784 h 3992466"/>
                <a:gd name="connsiteX45-701" fmla="*/ 8621772 w 9517219"/>
                <a:gd name="connsiteY45-702" fmla="*/ 3565640 h 3992466"/>
                <a:gd name="connsiteX46-703" fmla="*/ 8642619 w 9517219"/>
                <a:gd name="connsiteY46-704" fmla="*/ 3568792 h 3992466"/>
                <a:gd name="connsiteX47-705" fmla="*/ 9189371 w 9517219"/>
                <a:gd name="connsiteY47-706" fmla="*/ 3568792 h 3992466"/>
                <a:gd name="connsiteX48-707" fmla="*/ 9232064 w 9517219"/>
                <a:gd name="connsiteY48-708" fmla="*/ 3573096 h 3992466"/>
                <a:gd name="connsiteX49-709" fmla="*/ 9238727 w 9517219"/>
                <a:gd name="connsiteY49-710" fmla="*/ 3575164 h 3992466"/>
                <a:gd name="connsiteX50-711" fmla="*/ 9239928 w 9517219"/>
                <a:gd name="connsiteY50-712" fmla="*/ 3575537 h 3992466"/>
                <a:gd name="connsiteX51-713" fmla="*/ 9271827 w 9517219"/>
                <a:gd name="connsiteY51-714" fmla="*/ 3585439 h 3992466"/>
                <a:gd name="connsiteX52-715" fmla="*/ 9401208 w 9517219"/>
                <a:gd name="connsiteY52-716" fmla="*/ 3780629 h 3992466"/>
                <a:gd name="connsiteX53-717" fmla="*/ 9401207 w 9517219"/>
                <a:gd name="connsiteY53-718" fmla="*/ 3780629 h 3992466"/>
                <a:gd name="connsiteX54-719" fmla="*/ 9189370 w 9517219"/>
                <a:gd name="connsiteY54-720" fmla="*/ 3992466 h 3992466"/>
                <a:gd name="connsiteX55-721" fmla="*/ 6311044 w 9517219"/>
                <a:gd name="connsiteY55-722" fmla="*/ 3992465 h 3992466"/>
                <a:gd name="connsiteX56-723" fmla="*/ 6115854 w 9517219"/>
                <a:gd name="connsiteY56-724" fmla="*/ 3863084 h 3992466"/>
                <a:gd name="connsiteX57-725" fmla="*/ 6099207 w 9517219"/>
                <a:gd name="connsiteY57-726" fmla="*/ 3780629 h 3992466"/>
                <a:gd name="connsiteX58-727" fmla="*/ 6115854 w 9517219"/>
                <a:gd name="connsiteY58-728" fmla="*/ 3698173 h 3992466"/>
                <a:gd name="connsiteX59-729" fmla="*/ 6311044 w 9517219"/>
                <a:gd name="connsiteY59-730" fmla="*/ 3568792 h 3992466"/>
                <a:gd name="connsiteX60-731" fmla="*/ 6720010 w 9517219"/>
                <a:gd name="connsiteY60-732" fmla="*/ 3568792 h 3992466"/>
                <a:gd name="connsiteX61-733" fmla="*/ 6768790 w 9517219"/>
                <a:gd name="connsiteY61-734" fmla="*/ 3539196 h 3992466"/>
                <a:gd name="connsiteX62-735" fmla="*/ 6845947 w 9517219"/>
                <a:gd name="connsiteY62-736" fmla="*/ 3375589 h 3992466"/>
                <a:gd name="connsiteX63-737" fmla="*/ 6676654 w 9517219"/>
                <a:gd name="connsiteY63-738" fmla="*/ 3167874 h 3992466"/>
                <a:gd name="connsiteX64-739" fmla="*/ 6651205 w 9517219"/>
                <a:gd name="connsiteY64-740" fmla="*/ 3165308 h 3992466"/>
                <a:gd name="connsiteX65-741" fmla="*/ 3289941 w 9517219"/>
                <a:gd name="connsiteY65-742" fmla="*/ 3165308 h 3992466"/>
                <a:gd name="connsiteX66-743" fmla="*/ 3077918 w 9517219"/>
                <a:gd name="connsiteY66-744" fmla="*/ 2953285 h 3992466"/>
                <a:gd name="connsiteX67-745" fmla="*/ 3289941 w 9517219"/>
                <a:gd name="connsiteY67-746" fmla="*/ 2741262 h 3992466"/>
                <a:gd name="connsiteX68-747" fmla="*/ 4078173 w 9517219"/>
                <a:gd name="connsiteY68-748" fmla="*/ 2741262 h 3992466"/>
                <a:gd name="connsiteX69-749" fmla="*/ 4846854 w 9517219"/>
                <a:gd name="connsiteY69-750" fmla="*/ 2741262 h 3992466"/>
                <a:gd name="connsiteX70-751" fmla="*/ 5035879 w 9517219"/>
                <a:gd name="connsiteY70-752" fmla="*/ 2552237 h 3992466"/>
                <a:gd name="connsiteX71-753" fmla="*/ 4884949 w 9517219"/>
                <a:gd name="connsiteY71-754" fmla="*/ 2367052 h 3992466"/>
                <a:gd name="connsiteX72-755" fmla="*/ 4867646 w 9517219"/>
                <a:gd name="connsiteY72-756" fmla="*/ 2365308 h 3992466"/>
                <a:gd name="connsiteX73-757" fmla="*/ 2678829 w 9517219"/>
                <a:gd name="connsiteY73-758" fmla="*/ 2365308 h 3992466"/>
                <a:gd name="connsiteX74-759" fmla="*/ 2466806 w 9517219"/>
                <a:gd name="connsiteY74-760" fmla="*/ 2153285 h 3992466"/>
                <a:gd name="connsiteX75-761" fmla="*/ 2678829 w 9517219"/>
                <a:gd name="connsiteY75-762" fmla="*/ 1941262 h 3992466"/>
                <a:gd name="connsiteX76-763" fmla="*/ 4152596 w 9517219"/>
                <a:gd name="connsiteY76-764" fmla="*/ 1941262 h 3992466"/>
                <a:gd name="connsiteX77-765" fmla="*/ 4200436 w 9517219"/>
                <a:gd name="connsiteY77-766" fmla="*/ 1931604 h 3992466"/>
                <a:gd name="connsiteX78-767" fmla="*/ 4291790 w 9517219"/>
                <a:gd name="connsiteY78-768" fmla="*/ 1793782 h 3992466"/>
                <a:gd name="connsiteX79-769" fmla="*/ 4142214 w 9517219"/>
                <a:gd name="connsiteY79-770" fmla="*/ 1644206 h 3992466"/>
                <a:gd name="connsiteX80-771" fmla="*/ 3970674 w 9517219"/>
                <a:gd name="connsiteY80-772" fmla="*/ 1644206 h 3992466"/>
                <a:gd name="connsiteX81-773" fmla="*/ 3981056 w 9517219"/>
                <a:gd name="connsiteY81-774" fmla="*/ 1642110 h 3992466"/>
                <a:gd name="connsiteX82-775" fmla="*/ 212023 w 9517219"/>
                <a:gd name="connsiteY82-776" fmla="*/ 1642110 h 3992466"/>
                <a:gd name="connsiteX83-777" fmla="*/ 0 w 9517219"/>
                <a:gd name="connsiteY83-778" fmla="*/ 1430087 h 3992466"/>
                <a:gd name="connsiteX84-779" fmla="*/ 212023 w 9517219"/>
                <a:gd name="connsiteY84-780" fmla="*/ 1218064 h 3992466"/>
                <a:gd name="connsiteX85-781" fmla="*/ 3510154 w 9517219"/>
                <a:gd name="connsiteY85-782" fmla="*/ 1218064 h 3992466"/>
                <a:gd name="connsiteX86-783" fmla="*/ 3659730 w 9517219"/>
                <a:gd name="connsiteY86-784" fmla="*/ 1068488 h 3992466"/>
                <a:gd name="connsiteX87-785" fmla="*/ 3568376 w 9517219"/>
                <a:gd name="connsiteY87-786" fmla="*/ 930667 h 3992466"/>
                <a:gd name="connsiteX88-787" fmla="*/ 3561306 w 9517219"/>
                <a:gd name="connsiteY88-788" fmla="*/ 929239 h 3992466"/>
                <a:gd name="connsiteX89-789" fmla="*/ 1087620 w 9517219"/>
                <a:gd name="connsiteY89-790" fmla="*/ 929239 h 3992466"/>
                <a:gd name="connsiteX90-791" fmla="*/ 924024 w 9517219"/>
                <a:gd name="connsiteY90-792" fmla="*/ 765643 h 3992466"/>
                <a:gd name="connsiteX91-793" fmla="*/ 1087620 w 9517219"/>
                <a:gd name="connsiteY91-794" fmla="*/ 602047 h 3992466"/>
                <a:gd name="connsiteX92-795" fmla="*/ 3876279 w 9517219"/>
                <a:gd name="connsiteY92-796" fmla="*/ 602047 h 3992466"/>
                <a:gd name="connsiteX93-797" fmla="*/ 3913973 w 9517219"/>
                <a:gd name="connsiteY93-798" fmla="*/ 576634 h 3992466"/>
                <a:gd name="connsiteX94-799" fmla="*/ 3957782 w 9517219"/>
                <a:gd name="connsiteY94-800" fmla="*/ 470867 h 3992466"/>
                <a:gd name="connsiteX95-801" fmla="*/ 3866428 w 9517219"/>
                <a:gd name="connsiteY95-802" fmla="*/ 333046 h 3992466"/>
                <a:gd name="connsiteX96-803" fmla="*/ 3837435 w 9517219"/>
                <a:gd name="connsiteY96-804" fmla="*/ 327192 h 3992466"/>
                <a:gd name="connsiteX97-805" fmla="*/ 3381569 w 9517219"/>
                <a:gd name="connsiteY97-806" fmla="*/ 327192 h 3992466"/>
                <a:gd name="connsiteX98-807" fmla="*/ 3217973 w 9517219"/>
                <a:gd name="connsiteY98-808" fmla="*/ 163596 h 3992466"/>
                <a:gd name="connsiteX99-809" fmla="*/ 3381569 w 9517219"/>
                <a:gd name="connsiteY99-810" fmla="*/ 0 h 3992466"/>
                <a:gd name="connsiteX0-811" fmla="*/ 6099207 w 9517219"/>
                <a:gd name="connsiteY0-812" fmla="*/ 3780628 h 3992466"/>
                <a:gd name="connsiteX1-813" fmla="*/ 6099207 w 9517219"/>
                <a:gd name="connsiteY1-814" fmla="*/ 3780629 h 3992466"/>
                <a:gd name="connsiteX2-815" fmla="*/ 6099207 w 9517219"/>
                <a:gd name="connsiteY2-816" fmla="*/ 3780629 h 3992466"/>
                <a:gd name="connsiteX3-817" fmla="*/ 6099207 w 9517219"/>
                <a:gd name="connsiteY3-818" fmla="*/ 3780628 h 3992466"/>
                <a:gd name="connsiteX4-819" fmla="*/ 3381569 w 9517219"/>
                <a:gd name="connsiteY4-820" fmla="*/ 0 h 3992466"/>
                <a:gd name="connsiteX5-821" fmla="*/ 5522861 w 9517219"/>
                <a:gd name="connsiteY5-822" fmla="*/ 0 h 3992466"/>
                <a:gd name="connsiteX6-823" fmla="*/ 5686457 w 9517219"/>
                <a:gd name="connsiteY6-824" fmla="*/ 163596 h 3992466"/>
                <a:gd name="connsiteX7-825" fmla="*/ 5522861 w 9517219"/>
                <a:gd name="connsiteY7-826" fmla="*/ 327192 h 3992466"/>
                <a:gd name="connsiteX8-827" fmla="*/ 5034043 w 9517219"/>
                <a:gd name="connsiteY8-828" fmla="*/ 327192 h 3992466"/>
                <a:gd name="connsiteX9-829" fmla="*/ 5005050 w 9517219"/>
                <a:gd name="connsiteY9-830" fmla="*/ 333046 h 3992466"/>
                <a:gd name="connsiteX10-831" fmla="*/ 4913696 w 9517219"/>
                <a:gd name="connsiteY10-832" fmla="*/ 470867 h 3992466"/>
                <a:gd name="connsiteX11-833" fmla="*/ 4957506 w 9517219"/>
                <a:gd name="connsiteY11-834" fmla="*/ 576634 h 3992466"/>
                <a:gd name="connsiteX12-835" fmla="*/ 4995199 w 9517219"/>
                <a:gd name="connsiteY12-836" fmla="*/ 602047 h 3992466"/>
                <a:gd name="connsiteX13-837" fmla="*/ 7209354 w 9517219"/>
                <a:gd name="connsiteY13-838" fmla="*/ 602047 h 3992466"/>
                <a:gd name="connsiteX14-839" fmla="*/ 7372950 w 9517219"/>
                <a:gd name="connsiteY14-840" fmla="*/ 765643 h 3992466"/>
                <a:gd name="connsiteX15-841" fmla="*/ 7209354 w 9517219"/>
                <a:gd name="connsiteY15-842" fmla="*/ 929239 h 3992466"/>
                <a:gd name="connsiteX16-843" fmla="*/ 5356511 w 9517219"/>
                <a:gd name="connsiteY16-844" fmla="*/ 929239 h 3992466"/>
                <a:gd name="connsiteX17-845" fmla="*/ 5339059 w 9517219"/>
                <a:gd name="connsiteY17-846" fmla="*/ 932762 h 3992466"/>
                <a:gd name="connsiteX18-847" fmla="*/ 5247705 w 9517219"/>
                <a:gd name="connsiteY18-848" fmla="*/ 1070584 h 3992466"/>
                <a:gd name="connsiteX19-849" fmla="*/ 5339059 w 9517219"/>
                <a:gd name="connsiteY19-850" fmla="*/ 1208406 h 3992466"/>
                <a:gd name="connsiteX20-851" fmla="*/ 5386899 w 9517219"/>
                <a:gd name="connsiteY20-852" fmla="*/ 1218064 h 3992466"/>
                <a:gd name="connsiteX21-853" fmla="*/ 6227277 w 9517219"/>
                <a:gd name="connsiteY21-854" fmla="*/ 1218064 h 3992466"/>
                <a:gd name="connsiteX22-855" fmla="*/ 6439300 w 9517219"/>
                <a:gd name="connsiteY22-856" fmla="*/ 1430087 h 3992466"/>
                <a:gd name="connsiteX23-857" fmla="*/ 6227277 w 9517219"/>
                <a:gd name="connsiteY23-858" fmla="*/ 1642110 h 3992466"/>
                <a:gd name="connsiteX24-859" fmla="*/ 5441631 w 9517219"/>
                <a:gd name="connsiteY24-860" fmla="*/ 1642110 h 3992466"/>
                <a:gd name="connsiteX25-861" fmla="*/ 5397280 w 9517219"/>
                <a:gd name="connsiteY25-862" fmla="*/ 1644206 h 3992466"/>
                <a:gd name="connsiteX26-863" fmla="*/ 5247704 w 9517219"/>
                <a:gd name="connsiteY26-864" fmla="*/ 1793782 h 3992466"/>
                <a:gd name="connsiteX27-865" fmla="*/ 5339058 w 9517219"/>
                <a:gd name="connsiteY27-866" fmla="*/ 1931604 h 3992466"/>
                <a:gd name="connsiteX28-867" fmla="*/ 5386898 w 9517219"/>
                <a:gd name="connsiteY28-868" fmla="*/ 1941262 h 3992466"/>
                <a:gd name="connsiteX29-869" fmla="*/ 8694084 w 9517219"/>
                <a:gd name="connsiteY29-870" fmla="*/ 1941262 h 3992466"/>
                <a:gd name="connsiteX30-871" fmla="*/ 8906107 w 9517219"/>
                <a:gd name="connsiteY30-872" fmla="*/ 2153285 h 3992466"/>
                <a:gd name="connsiteX31-873" fmla="*/ 8694084 w 9517219"/>
                <a:gd name="connsiteY31-874" fmla="*/ 2365308 h 3992466"/>
                <a:gd name="connsiteX32-875" fmla="*/ 7461677 w 9517219"/>
                <a:gd name="connsiteY32-876" fmla="*/ 2365308 h 3992466"/>
                <a:gd name="connsiteX33-877" fmla="*/ 7394326 w 9517219"/>
                <a:gd name="connsiteY33-878" fmla="*/ 2410717 h 3992466"/>
                <a:gd name="connsiteX34-879" fmla="*/ 7332226 w 9517219"/>
                <a:gd name="connsiteY34-880" fmla="*/ 2560640 h 3992466"/>
                <a:gd name="connsiteX35-881" fmla="*/ 7394326 w 9517219"/>
                <a:gd name="connsiteY35-882" fmla="*/ 2710563 h 3992466"/>
                <a:gd name="connsiteX36-883" fmla="*/ 7439859 w 9517219"/>
                <a:gd name="connsiteY36-884" fmla="*/ 2741262 h 3992466"/>
                <a:gd name="connsiteX37-885" fmla="*/ 9305196 w 9517219"/>
                <a:gd name="connsiteY37-886" fmla="*/ 2741262 h 3992466"/>
                <a:gd name="connsiteX38-887" fmla="*/ 9517219 w 9517219"/>
                <a:gd name="connsiteY38-888" fmla="*/ 2953285 h 3992466"/>
                <a:gd name="connsiteX39-889" fmla="*/ 9305196 w 9517219"/>
                <a:gd name="connsiteY39-890" fmla="*/ 3165308 h 3992466"/>
                <a:gd name="connsiteX40-891" fmla="*/ 8612841 w 9517219"/>
                <a:gd name="connsiteY40-892" fmla="*/ 3165308 h 3992466"/>
                <a:gd name="connsiteX41-893" fmla="*/ 8566326 w 9517219"/>
                <a:gd name="connsiteY41-894" fmla="*/ 3187670 h 3992466"/>
                <a:gd name="connsiteX42-895" fmla="*/ 8489576 w 9517219"/>
                <a:gd name="connsiteY42-896" fmla="*/ 3280872 h 3992466"/>
                <a:gd name="connsiteX43-897" fmla="*/ 8472929 w 9517219"/>
                <a:gd name="connsiteY43-898" fmla="*/ 3363328 h 3992466"/>
                <a:gd name="connsiteX44-899" fmla="*/ 8489576 w 9517219"/>
                <a:gd name="connsiteY44-900" fmla="*/ 3445784 h 3992466"/>
                <a:gd name="connsiteX45-901" fmla="*/ 8621772 w 9517219"/>
                <a:gd name="connsiteY45-902" fmla="*/ 3565640 h 3992466"/>
                <a:gd name="connsiteX46-903" fmla="*/ 8642619 w 9517219"/>
                <a:gd name="connsiteY46-904" fmla="*/ 3568792 h 3992466"/>
                <a:gd name="connsiteX47-905" fmla="*/ 9189371 w 9517219"/>
                <a:gd name="connsiteY47-906" fmla="*/ 3568792 h 3992466"/>
                <a:gd name="connsiteX48-907" fmla="*/ 9232064 w 9517219"/>
                <a:gd name="connsiteY48-908" fmla="*/ 3573096 h 3992466"/>
                <a:gd name="connsiteX49-909" fmla="*/ 9238727 w 9517219"/>
                <a:gd name="connsiteY49-910" fmla="*/ 3575164 h 3992466"/>
                <a:gd name="connsiteX50-911" fmla="*/ 9239928 w 9517219"/>
                <a:gd name="connsiteY50-912" fmla="*/ 3575537 h 3992466"/>
                <a:gd name="connsiteX51-913" fmla="*/ 9271827 w 9517219"/>
                <a:gd name="connsiteY51-914" fmla="*/ 3585439 h 3992466"/>
                <a:gd name="connsiteX52-915" fmla="*/ 9401208 w 9517219"/>
                <a:gd name="connsiteY52-916" fmla="*/ 3780629 h 3992466"/>
                <a:gd name="connsiteX53-917" fmla="*/ 9401207 w 9517219"/>
                <a:gd name="connsiteY53-918" fmla="*/ 3780629 h 3992466"/>
                <a:gd name="connsiteX54-919" fmla="*/ 9189370 w 9517219"/>
                <a:gd name="connsiteY54-920" fmla="*/ 3992466 h 3992466"/>
                <a:gd name="connsiteX55-921" fmla="*/ 6311044 w 9517219"/>
                <a:gd name="connsiteY55-922" fmla="*/ 3992465 h 3992466"/>
                <a:gd name="connsiteX56-923" fmla="*/ 6115854 w 9517219"/>
                <a:gd name="connsiteY56-924" fmla="*/ 3863084 h 3992466"/>
                <a:gd name="connsiteX57-925" fmla="*/ 6099207 w 9517219"/>
                <a:gd name="connsiteY57-926" fmla="*/ 3780629 h 3992466"/>
                <a:gd name="connsiteX58-927" fmla="*/ 6115854 w 9517219"/>
                <a:gd name="connsiteY58-928" fmla="*/ 3698173 h 3992466"/>
                <a:gd name="connsiteX59-929" fmla="*/ 6311044 w 9517219"/>
                <a:gd name="connsiteY59-930" fmla="*/ 3568792 h 3992466"/>
                <a:gd name="connsiteX60-931" fmla="*/ 6720010 w 9517219"/>
                <a:gd name="connsiteY60-932" fmla="*/ 3568792 h 3992466"/>
                <a:gd name="connsiteX61-933" fmla="*/ 6768790 w 9517219"/>
                <a:gd name="connsiteY61-934" fmla="*/ 3539196 h 3992466"/>
                <a:gd name="connsiteX62-935" fmla="*/ 6845947 w 9517219"/>
                <a:gd name="connsiteY62-936" fmla="*/ 3375589 h 3992466"/>
                <a:gd name="connsiteX63-937" fmla="*/ 6676654 w 9517219"/>
                <a:gd name="connsiteY63-938" fmla="*/ 3167874 h 3992466"/>
                <a:gd name="connsiteX64-939" fmla="*/ 6651205 w 9517219"/>
                <a:gd name="connsiteY64-940" fmla="*/ 3165308 h 3992466"/>
                <a:gd name="connsiteX65-941" fmla="*/ 3289941 w 9517219"/>
                <a:gd name="connsiteY65-942" fmla="*/ 3165308 h 3992466"/>
                <a:gd name="connsiteX66-943" fmla="*/ 3077918 w 9517219"/>
                <a:gd name="connsiteY66-944" fmla="*/ 2953285 h 3992466"/>
                <a:gd name="connsiteX67-945" fmla="*/ 3289941 w 9517219"/>
                <a:gd name="connsiteY67-946" fmla="*/ 2741262 h 3992466"/>
                <a:gd name="connsiteX68-947" fmla="*/ 4078173 w 9517219"/>
                <a:gd name="connsiteY68-948" fmla="*/ 2741262 h 3992466"/>
                <a:gd name="connsiteX69-949" fmla="*/ 4846854 w 9517219"/>
                <a:gd name="connsiteY69-950" fmla="*/ 2741262 h 3992466"/>
                <a:gd name="connsiteX70-951" fmla="*/ 5035879 w 9517219"/>
                <a:gd name="connsiteY70-952" fmla="*/ 2552237 h 3992466"/>
                <a:gd name="connsiteX71-953" fmla="*/ 4884949 w 9517219"/>
                <a:gd name="connsiteY71-954" fmla="*/ 2367052 h 3992466"/>
                <a:gd name="connsiteX72-955" fmla="*/ 4867646 w 9517219"/>
                <a:gd name="connsiteY72-956" fmla="*/ 2365308 h 3992466"/>
                <a:gd name="connsiteX73-957" fmla="*/ 2678829 w 9517219"/>
                <a:gd name="connsiteY73-958" fmla="*/ 2365308 h 3992466"/>
                <a:gd name="connsiteX74-959" fmla="*/ 2466806 w 9517219"/>
                <a:gd name="connsiteY74-960" fmla="*/ 2153285 h 3992466"/>
                <a:gd name="connsiteX75-961" fmla="*/ 2678829 w 9517219"/>
                <a:gd name="connsiteY75-962" fmla="*/ 1941262 h 3992466"/>
                <a:gd name="connsiteX76-963" fmla="*/ 4152596 w 9517219"/>
                <a:gd name="connsiteY76-964" fmla="*/ 1941262 h 3992466"/>
                <a:gd name="connsiteX77-965" fmla="*/ 4200436 w 9517219"/>
                <a:gd name="connsiteY77-966" fmla="*/ 1931604 h 3992466"/>
                <a:gd name="connsiteX78-967" fmla="*/ 4291790 w 9517219"/>
                <a:gd name="connsiteY78-968" fmla="*/ 1793782 h 3992466"/>
                <a:gd name="connsiteX79-969" fmla="*/ 4142214 w 9517219"/>
                <a:gd name="connsiteY79-970" fmla="*/ 1644206 h 3992466"/>
                <a:gd name="connsiteX80-971" fmla="*/ 3970674 w 9517219"/>
                <a:gd name="connsiteY80-972" fmla="*/ 1644206 h 3992466"/>
                <a:gd name="connsiteX81-973" fmla="*/ 212023 w 9517219"/>
                <a:gd name="connsiteY81-974" fmla="*/ 1642110 h 3992466"/>
                <a:gd name="connsiteX82-975" fmla="*/ 0 w 9517219"/>
                <a:gd name="connsiteY82-976" fmla="*/ 1430087 h 3992466"/>
                <a:gd name="connsiteX83-977" fmla="*/ 212023 w 9517219"/>
                <a:gd name="connsiteY83-978" fmla="*/ 1218064 h 3992466"/>
                <a:gd name="connsiteX84-979" fmla="*/ 3510154 w 9517219"/>
                <a:gd name="connsiteY84-980" fmla="*/ 1218064 h 3992466"/>
                <a:gd name="connsiteX85-981" fmla="*/ 3659730 w 9517219"/>
                <a:gd name="connsiteY85-982" fmla="*/ 1068488 h 3992466"/>
                <a:gd name="connsiteX86-983" fmla="*/ 3568376 w 9517219"/>
                <a:gd name="connsiteY86-984" fmla="*/ 930667 h 3992466"/>
                <a:gd name="connsiteX87-985" fmla="*/ 3561306 w 9517219"/>
                <a:gd name="connsiteY87-986" fmla="*/ 929239 h 3992466"/>
                <a:gd name="connsiteX88-987" fmla="*/ 1087620 w 9517219"/>
                <a:gd name="connsiteY88-988" fmla="*/ 929239 h 3992466"/>
                <a:gd name="connsiteX89-989" fmla="*/ 924024 w 9517219"/>
                <a:gd name="connsiteY89-990" fmla="*/ 765643 h 3992466"/>
                <a:gd name="connsiteX90-991" fmla="*/ 1087620 w 9517219"/>
                <a:gd name="connsiteY90-992" fmla="*/ 602047 h 3992466"/>
                <a:gd name="connsiteX91-993" fmla="*/ 3876279 w 9517219"/>
                <a:gd name="connsiteY91-994" fmla="*/ 602047 h 3992466"/>
                <a:gd name="connsiteX92-995" fmla="*/ 3913973 w 9517219"/>
                <a:gd name="connsiteY92-996" fmla="*/ 576634 h 3992466"/>
                <a:gd name="connsiteX93-997" fmla="*/ 3957782 w 9517219"/>
                <a:gd name="connsiteY93-998" fmla="*/ 470867 h 3992466"/>
                <a:gd name="connsiteX94-999" fmla="*/ 3866428 w 9517219"/>
                <a:gd name="connsiteY94-1000" fmla="*/ 333046 h 3992466"/>
                <a:gd name="connsiteX95-1001" fmla="*/ 3837435 w 9517219"/>
                <a:gd name="connsiteY95-1002" fmla="*/ 327192 h 3992466"/>
                <a:gd name="connsiteX96-1003" fmla="*/ 3381569 w 9517219"/>
                <a:gd name="connsiteY96-1004" fmla="*/ 327192 h 3992466"/>
                <a:gd name="connsiteX97-1005" fmla="*/ 3217973 w 9517219"/>
                <a:gd name="connsiteY97-1006" fmla="*/ 163596 h 3992466"/>
                <a:gd name="connsiteX98-1007" fmla="*/ 3381569 w 9517219"/>
                <a:gd name="connsiteY98-1008" fmla="*/ 0 h 3992466"/>
                <a:gd name="connsiteX0-1009" fmla="*/ 6099207 w 9517219"/>
                <a:gd name="connsiteY0-1010" fmla="*/ 3780628 h 3992466"/>
                <a:gd name="connsiteX1-1011" fmla="*/ 6099207 w 9517219"/>
                <a:gd name="connsiteY1-1012" fmla="*/ 3780629 h 3992466"/>
                <a:gd name="connsiteX2-1013" fmla="*/ 6099207 w 9517219"/>
                <a:gd name="connsiteY2-1014" fmla="*/ 3780629 h 3992466"/>
                <a:gd name="connsiteX3-1015" fmla="*/ 6099207 w 9517219"/>
                <a:gd name="connsiteY3-1016" fmla="*/ 3780628 h 3992466"/>
                <a:gd name="connsiteX4-1017" fmla="*/ 3381569 w 9517219"/>
                <a:gd name="connsiteY4-1018" fmla="*/ 0 h 3992466"/>
                <a:gd name="connsiteX5-1019" fmla="*/ 5522861 w 9517219"/>
                <a:gd name="connsiteY5-1020" fmla="*/ 0 h 3992466"/>
                <a:gd name="connsiteX6-1021" fmla="*/ 5686457 w 9517219"/>
                <a:gd name="connsiteY6-1022" fmla="*/ 163596 h 3992466"/>
                <a:gd name="connsiteX7-1023" fmla="*/ 5522861 w 9517219"/>
                <a:gd name="connsiteY7-1024" fmla="*/ 327192 h 3992466"/>
                <a:gd name="connsiteX8-1025" fmla="*/ 5034043 w 9517219"/>
                <a:gd name="connsiteY8-1026" fmla="*/ 327192 h 3992466"/>
                <a:gd name="connsiteX9-1027" fmla="*/ 5005050 w 9517219"/>
                <a:gd name="connsiteY9-1028" fmla="*/ 333046 h 3992466"/>
                <a:gd name="connsiteX10-1029" fmla="*/ 4913696 w 9517219"/>
                <a:gd name="connsiteY10-1030" fmla="*/ 470867 h 3992466"/>
                <a:gd name="connsiteX11-1031" fmla="*/ 4957506 w 9517219"/>
                <a:gd name="connsiteY11-1032" fmla="*/ 576634 h 3992466"/>
                <a:gd name="connsiteX12-1033" fmla="*/ 4995199 w 9517219"/>
                <a:gd name="connsiteY12-1034" fmla="*/ 602047 h 3992466"/>
                <a:gd name="connsiteX13-1035" fmla="*/ 7209354 w 9517219"/>
                <a:gd name="connsiteY13-1036" fmla="*/ 602047 h 3992466"/>
                <a:gd name="connsiteX14-1037" fmla="*/ 7372950 w 9517219"/>
                <a:gd name="connsiteY14-1038" fmla="*/ 765643 h 3992466"/>
                <a:gd name="connsiteX15-1039" fmla="*/ 7209354 w 9517219"/>
                <a:gd name="connsiteY15-1040" fmla="*/ 929239 h 3992466"/>
                <a:gd name="connsiteX16-1041" fmla="*/ 5356511 w 9517219"/>
                <a:gd name="connsiteY16-1042" fmla="*/ 929239 h 3992466"/>
                <a:gd name="connsiteX17-1043" fmla="*/ 5339059 w 9517219"/>
                <a:gd name="connsiteY17-1044" fmla="*/ 932762 h 3992466"/>
                <a:gd name="connsiteX18-1045" fmla="*/ 5247705 w 9517219"/>
                <a:gd name="connsiteY18-1046" fmla="*/ 1070584 h 3992466"/>
                <a:gd name="connsiteX19-1047" fmla="*/ 5339059 w 9517219"/>
                <a:gd name="connsiteY19-1048" fmla="*/ 1208406 h 3992466"/>
                <a:gd name="connsiteX20-1049" fmla="*/ 5386899 w 9517219"/>
                <a:gd name="connsiteY20-1050" fmla="*/ 1218064 h 3992466"/>
                <a:gd name="connsiteX21-1051" fmla="*/ 6227277 w 9517219"/>
                <a:gd name="connsiteY21-1052" fmla="*/ 1218064 h 3992466"/>
                <a:gd name="connsiteX22-1053" fmla="*/ 6439300 w 9517219"/>
                <a:gd name="connsiteY22-1054" fmla="*/ 1430087 h 3992466"/>
                <a:gd name="connsiteX23-1055" fmla="*/ 6227277 w 9517219"/>
                <a:gd name="connsiteY23-1056" fmla="*/ 1642110 h 3992466"/>
                <a:gd name="connsiteX24-1057" fmla="*/ 5441631 w 9517219"/>
                <a:gd name="connsiteY24-1058" fmla="*/ 1642110 h 3992466"/>
                <a:gd name="connsiteX25-1059" fmla="*/ 5397280 w 9517219"/>
                <a:gd name="connsiteY25-1060" fmla="*/ 1644206 h 3992466"/>
                <a:gd name="connsiteX26-1061" fmla="*/ 5247704 w 9517219"/>
                <a:gd name="connsiteY26-1062" fmla="*/ 1793782 h 3992466"/>
                <a:gd name="connsiteX27-1063" fmla="*/ 5339058 w 9517219"/>
                <a:gd name="connsiteY27-1064" fmla="*/ 1931604 h 3992466"/>
                <a:gd name="connsiteX28-1065" fmla="*/ 5386898 w 9517219"/>
                <a:gd name="connsiteY28-1066" fmla="*/ 1941262 h 3992466"/>
                <a:gd name="connsiteX29-1067" fmla="*/ 8694084 w 9517219"/>
                <a:gd name="connsiteY29-1068" fmla="*/ 1941262 h 3992466"/>
                <a:gd name="connsiteX30-1069" fmla="*/ 8906107 w 9517219"/>
                <a:gd name="connsiteY30-1070" fmla="*/ 2153285 h 3992466"/>
                <a:gd name="connsiteX31-1071" fmla="*/ 8694084 w 9517219"/>
                <a:gd name="connsiteY31-1072" fmla="*/ 2365308 h 3992466"/>
                <a:gd name="connsiteX32-1073" fmla="*/ 7461677 w 9517219"/>
                <a:gd name="connsiteY32-1074" fmla="*/ 2365308 h 3992466"/>
                <a:gd name="connsiteX33-1075" fmla="*/ 7394326 w 9517219"/>
                <a:gd name="connsiteY33-1076" fmla="*/ 2410717 h 3992466"/>
                <a:gd name="connsiteX34-1077" fmla="*/ 7332226 w 9517219"/>
                <a:gd name="connsiteY34-1078" fmla="*/ 2560640 h 3992466"/>
                <a:gd name="connsiteX35-1079" fmla="*/ 7394326 w 9517219"/>
                <a:gd name="connsiteY35-1080" fmla="*/ 2710563 h 3992466"/>
                <a:gd name="connsiteX36-1081" fmla="*/ 7439859 w 9517219"/>
                <a:gd name="connsiteY36-1082" fmla="*/ 2741262 h 3992466"/>
                <a:gd name="connsiteX37-1083" fmla="*/ 9305196 w 9517219"/>
                <a:gd name="connsiteY37-1084" fmla="*/ 2741262 h 3992466"/>
                <a:gd name="connsiteX38-1085" fmla="*/ 9517219 w 9517219"/>
                <a:gd name="connsiteY38-1086" fmla="*/ 2953285 h 3992466"/>
                <a:gd name="connsiteX39-1087" fmla="*/ 9305196 w 9517219"/>
                <a:gd name="connsiteY39-1088" fmla="*/ 3165308 h 3992466"/>
                <a:gd name="connsiteX40-1089" fmla="*/ 8612841 w 9517219"/>
                <a:gd name="connsiteY40-1090" fmla="*/ 3165308 h 3992466"/>
                <a:gd name="connsiteX41-1091" fmla="*/ 8566326 w 9517219"/>
                <a:gd name="connsiteY41-1092" fmla="*/ 3187670 h 3992466"/>
                <a:gd name="connsiteX42-1093" fmla="*/ 8489576 w 9517219"/>
                <a:gd name="connsiteY42-1094" fmla="*/ 3280872 h 3992466"/>
                <a:gd name="connsiteX43-1095" fmla="*/ 8472929 w 9517219"/>
                <a:gd name="connsiteY43-1096" fmla="*/ 3363328 h 3992466"/>
                <a:gd name="connsiteX44-1097" fmla="*/ 8489576 w 9517219"/>
                <a:gd name="connsiteY44-1098" fmla="*/ 3445784 h 3992466"/>
                <a:gd name="connsiteX45-1099" fmla="*/ 8621772 w 9517219"/>
                <a:gd name="connsiteY45-1100" fmla="*/ 3565640 h 3992466"/>
                <a:gd name="connsiteX46-1101" fmla="*/ 8642619 w 9517219"/>
                <a:gd name="connsiteY46-1102" fmla="*/ 3568792 h 3992466"/>
                <a:gd name="connsiteX47-1103" fmla="*/ 9189371 w 9517219"/>
                <a:gd name="connsiteY47-1104" fmla="*/ 3568792 h 3992466"/>
                <a:gd name="connsiteX48-1105" fmla="*/ 9232064 w 9517219"/>
                <a:gd name="connsiteY48-1106" fmla="*/ 3573096 h 3992466"/>
                <a:gd name="connsiteX49-1107" fmla="*/ 9238727 w 9517219"/>
                <a:gd name="connsiteY49-1108" fmla="*/ 3575164 h 3992466"/>
                <a:gd name="connsiteX50-1109" fmla="*/ 9239928 w 9517219"/>
                <a:gd name="connsiteY50-1110" fmla="*/ 3575537 h 3992466"/>
                <a:gd name="connsiteX51-1111" fmla="*/ 9271827 w 9517219"/>
                <a:gd name="connsiteY51-1112" fmla="*/ 3585439 h 3992466"/>
                <a:gd name="connsiteX52-1113" fmla="*/ 9401208 w 9517219"/>
                <a:gd name="connsiteY52-1114" fmla="*/ 3780629 h 3992466"/>
                <a:gd name="connsiteX53-1115" fmla="*/ 9401207 w 9517219"/>
                <a:gd name="connsiteY53-1116" fmla="*/ 3780629 h 3992466"/>
                <a:gd name="connsiteX54-1117" fmla="*/ 9189370 w 9517219"/>
                <a:gd name="connsiteY54-1118" fmla="*/ 3992466 h 3992466"/>
                <a:gd name="connsiteX55-1119" fmla="*/ 6311044 w 9517219"/>
                <a:gd name="connsiteY55-1120" fmla="*/ 3992465 h 3992466"/>
                <a:gd name="connsiteX56-1121" fmla="*/ 6115854 w 9517219"/>
                <a:gd name="connsiteY56-1122" fmla="*/ 3863084 h 3992466"/>
                <a:gd name="connsiteX57-1123" fmla="*/ 6115854 w 9517219"/>
                <a:gd name="connsiteY57-1124" fmla="*/ 3698173 h 3992466"/>
                <a:gd name="connsiteX58-1125" fmla="*/ 6311044 w 9517219"/>
                <a:gd name="connsiteY58-1126" fmla="*/ 3568792 h 3992466"/>
                <a:gd name="connsiteX59-1127" fmla="*/ 6720010 w 9517219"/>
                <a:gd name="connsiteY59-1128" fmla="*/ 3568792 h 3992466"/>
                <a:gd name="connsiteX60-1129" fmla="*/ 6768790 w 9517219"/>
                <a:gd name="connsiteY60-1130" fmla="*/ 3539196 h 3992466"/>
                <a:gd name="connsiteX61-1131" fmla="*/ 6845947 w 9517219"/>
                <a:gd name="connsiteY61-1132" fmla="*/ 3375589 h 3992466"/>
                <a:gd name="connsiteX62-1133" fmla="*/ 6676654 w 9517219"/>
                <a:gd name="connsiteY62-1134" fmla="*/ 3167874 h 3992466"/>
                <a:gd name="connsiteX63-1135" fmla="*/ 6651205 w 9517219"/>
                <a:gd name="connsiteY63-1136" fmla="*/ 3165308 h 3992466"/>
                <a:gd name="connsiteX64-1137" fmla="*/ 3289941 w 9517219"/>
                <a:gd name="connsiteY64-1138" fmla="*/ 3165308 h 3992466"/>
                <a:gd name="connsiteX65-1139" fmla="*/ 3077918 w 9517219"/>
                <a:gd name="connsiteY65-1140" fmla="*/ 2953285 h 3992466"/>
                <a:gd name="connsiteX66-1141" fmla="*/ 3289941 w 9517219"/>
                <a:gd name="connsiteY66-1142" fmla="*/ 2741262 h 3992466"/>
                <a:gd name="connsiteX67-1143" fmla="*/ 4078173 w 9517219"/>
                <a:gd name="connsiteY67-1144" fmla="*/ 2741262 h 3992466"/>
                <a:gd name="connsiteX68-1145" fmla="*/ 4846854 w 9517219"/>
                <a:gd name="connsiteY68-1146" fmla="*/ 2741262 h 3992466"/>
                <a:gd name="connsiteX69-1147" fmla="*/ 5035879 w 9517219"/>
                <a:gd name="connsiteY69-1148" fmla="*/ 2552237 h 3992466"/>
                <a:gd name="connsiteX70-1149" fmla="*/ 4884949 w 9517219"/>
                <a:gd name="connsiteY70-1150" fmla="*/ 2367052 h 3992466"/>
                <a:gd name="connsiteX71-1151" fmla="*/ 4867646 w 9517219"/>
                <a:gd name="connsiteY71-1152" fmla="*/ 2365308 h 3992466"/>
                <a:gd name="connsiteX72-1153" fmla="*/ 2678829 w 9517219"/>
                <a:gd name="connsiteY72-1154" fmla="*/ 2365308 h 3992466"/>
                <a:gd name="connsiteX73-1155" fmla="*/ 2466806 w 9517219"/>
                <a:gd name="connsiteY73-1156" fmla="*/ 2153285 h 3992466"/>
                <a:gd name="connsiteX74-1157" fmla="*/ 2678829 w 9517219"/>
                <a:gd name="connsiteY74-1158" fmla="*/ 1941262 h 3992466"/>
                <a:gd name="connsiteX75-1159" fmla="*/ 4152596 w 9517219"/>
                <a:gd name="connsiteY75-1160" fmla="*/ 1941262 h 3992466"/>
                <a:gd name="connsiteX76-1161" fmla="*/ 4200436 w 9517219"/>
                <a:gd name="connsiteY76-1162" fmla="*/ 1931604 h 3992466"/>
                <a:gd name="connsiteX77-1163" fmla="*/ 4291790 w 9517219"/>
                <a:gd name="connsiteY77-1164" fmla="*/ 1793782 h 3992466"/>
                <a:gd name="connsiteX78-1165" fmla="*/ 4142214 w 9517219"/>
                <a:gd name="connsiteY78-1166" fmla="*/ 1644206 h 3992466"/>
                <a:gd name="connsiteX79-1167" fmla="*/ 3970674 w 9517219"/>
                <a:gd name="connsiteY79-1168" fmla="*/ 1644206 h 3992466"/>
                <a:gd name="connsiteX80-1169" fmla="*/ 212023 w 9517219"/>
                <a:gd name="connsiteY80-1170" fmla="*/ 1642110 h 3992466"/>
                <a:gd name="connsiteX81-1171" fmla="*/ 0 w 9517219"/>
                <a:gd name="connsiteY81-1172" fmla="*/ 1430087 h 3992466"/>
                <a:gd name="connsiteX82-1173" fmla="*/ 212023 w 9517219"/>
                <a:gd name="connsiteY82-1174" fmla="*/ 1218064 h 3992466"/>
                <a:gd name="connsiteX83-1175" fmla="*/ 3510154 w 9517219"/>
                <a:gd name="connsiteY83-1176" fmla="*/ 1218064 h 3992466"/>
                <a:gd name="connsiteX84-1177" fmla="*/ 3659730 w 9517219"/>
                <a:gd name="connsiteY84-1178" fmla="*/ 1068488 h 3992466"/>
                <a:gd name="connsiteX85-1179" fmla="*/ 3568376 w 9517219"/>
                <a:gd name="connsiteY85-1180" fmla="*/ 930667 h 3992466"/>
                <a:gd name="connsiteX86-1181" fmla="*/ 3561306 w 9517219"/>
                <a:gd name="connsiteY86-1182" fmla="*/ 929239 h 3992466"/>
                <a:gd name="connsiteX87-1183" fmla="*/ 1087620 w 9517219"/>
                <a:gd name="connsiteY87-1184" fmla="*/ 929239 h 3992466"/>
                <a:gd name="connsiteX88-1185" fmla="*/ 924024 w 9517219"/>
                <a:gd name="connsiteY88-1186" fmla="*/ 765643 h 3992466"/>
                <a:gd name="connsiteX89-1187" fmla="*/ 1087620 w 9517219"/>
                <a:gd name="connsiteY89-1188" fmla="*/ 602047 h 3992466"/>
                <a:gd name="connsiteX90-1189" fmla="*/ 3876279 w 9517219"/>
                <a:gd name="connsiteY90-1190" fmla="*/ 602047 h 3992466"/>
                <a:gd name="connsiteX91-1191" fmla="*/ 3913973 w 9517219"/>
                <a:gd name="connsiteY91-1192" fmla="*/ 576634 h 3992466"/>
                <a:gd name="connsiteX92-1193" fmla="*/ 3957782 w 9517219"/>
                <a:gd name="connsiteY92-1194" fmla="*/ 470867 h 3992466"/>
                <a:gd name="connsiteX93-1195" fmla="*/ 3866428 w 9517219"/>
                <a:gd name="connsiteY93-1196" fmla="*/ 333046 h 3992466"/>
                <a:gd name="connsiteX94-1197" fmla="*/ 3837435 w 9517219"/>
                <a:gd name="connsiteY94-1198" fmla="*/ 327192 h 3992466"/>
                <a:gd name="connsiteX95-1199" fmla="*/ 3381569 w 9517219"/>
                <a:gd name="connsiteY95-1200" fmla="*/ 327192 h 3992466"/>
                <a:gd name="connsiteX96-1201" fmla="*/ 3217973 w 9517219"/>
                <a:gd name="connsiteY96-1202" fmla="*/ 163596 h 3992466"/>
                <a:gd name="connsiteX97-1203" fmla="*/ 3381569 w 9517219"/>
                <a:gd name="connsiteY97-1204" fmla="*/ 0 h 3992466"/>
                <a:gd name="connsiteX0-1205" fmla="*/ 6099207 w 9517219"/>
                <a:gd name="connsiteY0-1206" fmla="*/ 3780629 h 3992466"/>
                <a:gd name="connsiteX1-1207" fmla="*/ 6099207 w 9517219"/>
                <a:gd name="connsiteY1-1208" fmla="*/ 3780629 h 3992466"/>
                <a:gd name="connsiteX2-1209" fmla="*/ 6099207 w 9517219"/>
                <a:gd name="connsiteY2-1210" fmla="*/ 3780629 h 3992466"/>
                <a:gd name="connsiteX3-1211" fmla="*/ 3381569 w 9517219"/>
                <a:gd name="connsiteY3-1212" fmla="*/ 0 h 3992466"/>
                <a:gd name="connsiteX4-1213" fmla="*/ 5522861 w 9517219"/>
                <a:gd name="connsiteY4-1214" fmla="*/ 0 h 3992466"/>
                <a:gd name="connsiteX5-1215" fmla="*/ 5686457 w 9517219"/>
                <a:gd name="connsiteY5-1216" fmla="*/ 163596 h 3992466"/>
                <a:gd name="connsiteX6-1217" fmla="*/ 5522861 w 9517219"/>
                <a:gd name="connsiteY6-1218" fmla="*/ 327192 h 3992466"/>
                <a:gd name="connsiteX7-1219" fmla="*/ 5034043 w 9517219"/>
                <a:gd name="connsiteY7-1220" fmla="*/ 327192 h 3992466"/>
                <a:gd name="connsiteX8-1221" fmla="*/ 5005050 w 9517219"/>
                <a:gd name="connsiteY8-1222" fmla="*/ 333046 h 3992466"/>
                <a:gd name="connsiteX9-1223" fmla="*/ 4913696 w 9517219"/>
                <a:gd name="connsiteY9-1224" fmla="*/ 470867 h 3992466"/>
                <a:gd name="connsiteX10-1225" fmla="*/ 4957506 w 9517219"/>
                <a:gd name="connsiteY10-1226" fmla="*/ 576634 h 3992466"/>
                <a:gd name="connsiteX11-1227" fmla="*/ 4995199 w 9517219"/>
                <a:gd name="connsiteY11-1228" fmla="*/ 602047 h 3992466"/>
                <a:gd name="connsiteX12-1229" fmla="*/ 7209354 w 9517219"/>
                <a:gd name="connsiteY12-1230" fmla="*/ 602047 h 3992466"/>
                <a:gd name="connsiteX13-1231" fmla="*/ 7372950 w 9517219"/>
                <a:gd name="connsiteY13-1232" fmla="*/ 765643 h 3992466"/>
                <a:gd name="connsiteX14-1233" fmla="*/ 7209354 w 9517219"/>
                <a:gd name="connsiteY14-1234" fmla="*/ 929239 h 3992466"/>
                <a:gd name="connsiteX15-1235" fmla="*/ 5356511 w 9517219"/>
                <a:gd name="connsiteY15-1236" fmla="*/ 929239 h 3992466"/>
                <a:gd name="connsiteX16-1237" fmla="*/ 5339059 w 9517219"/>
                <a:gd name="connsiteY16-1238" fmla="*/ 932762 h 3992466"/>
                <a:gd name="connsiteX17-1239" fmla="*/ 5247705 w 9517219"/>
                <a:gd name="connsiteY17-1240" fmla="*/ 1070584 h 3992466"/>
                <a:gd name="connsiteX18-1241" fmla="*/ 5339059 w 9517219"/>
                <a:gd name="connsiteY18-1242" fmla="*/ 1208406 h 3992466"/>
                <a:gd name="connsiteX19-1243" fmla="*/ 5386899 w 9517219"/>
                <a:gd name="connsiteY19-1244" fmla="*/ 1218064 h 3992466"/>
                <a:gd name="connsiteX20-1245" fmla="*/ 6227277 w 9517219"/>
                <a:gd name="connsiteY20-1246" fmla="*/ 1218064 h 3992466"/>
                <a:gd name="connsiteX21-1247" fmla="*/ 6439300 w 9517219"/>
                <a:gd name="connsiteY21-1248" fmla="*/ 1430087 h 3992466"/>
                <a:gd name="connsiteX22-1249" fmla="*/ 6227277 w 9517219"/>
                <a:gd name="connsiteY22-1250" fmla="*/ 1642110 h 3992466"/>
                <a:gd name="connsiteX23-1251" fmla="*/ 5441631 w 9517219"/>
                <a:gd name="connsiteY23-1252" fmla="*/ 1642110 h 3992466"/>
                <a:gd name="connsiteX24-1253" fmla="*/ 5397280 w 9517219"/>
                <a:gd name="connsiteY24-1254" fmla="*/ 1644206 h 3992466"/>
                <a:gd name="connsiteX25-1255" fmla="*/ 5247704 w 9517219"/>
                <a:gd name="connsiteY25-1256" fmla="*/ 1793782 h 3992466"/>
                <a:gd name="connsiteX26-1257" fmla="*/ 5339058 w 9517219"/>
                <a:gd name="connsiteY26-1258" fmla="*/ 1931604 h 3992466"/>
                <a:gd name="connsiteX27-1259" fmla="*/ 5386898 w 9517219"/>
                <a:gd name="connsiteY27-1260" fmla="*/ 1941262 h 3992466"/>
                <a:gd name="connsiteX28-1261" fmla="*/ 8694084 w 9517219"/>
                <a:gd name="connsiteY28-1262" fmla="*/ 1941262 h 3992466"/>
                <a:gd name="connsiteX29-1263" fmla="*/ 8906107 w 9517219"/>
                <a:gd name="connsiteY29-1264" fmla="*/ 2153285 h 3992466"/>
                <a:gd name="connsiteX30-1265" fmla="*/ 8694084 w 9517219"/>
                <a:gd name="connsiteY30-1266" fmla="*/ 2365308 h 3992466"/>
                <a:gd name="connsiteX31-1267" fmla="*/ 7461677 w 9517219"/>
                <a:gd name="connsiteY31-1268" fmla="*/ 2365308 h 3992466"/>
                <a:gd name="connsiteX32-1269" fmla="*/ 7394326 w 9517219"/>
                <a:gd name="connsiteY32-1270" fmla="*/ 2410717 h 3992466"/>
                <a:gd name="connsiteX33-1271" fmla="*/ 7332226 w 9517219"/>
                <a:gd name="connsiteY33-1272" fmla="*/ 2560640 h 3992466"/>
                <a:gd name="connsiteX34-1273" fmla="*/ 7394326 w 9517219"/>
                <a:gd name="connsiteY34-1274" fmla="*/ 2710563 h 3992466"/>
                <a:gd name="connsiteX35-1275" fmla="*/ 7439859 w 9517219"/>
                <a:gd name="connsiteY35-1276" fmla="*/ 2741262 h 3992466"/>
                <a:gd name="connsiteX36-1277" fmla="*/ 9305196 w 9517219"/>
                <a:gd name="connsiteY36-1278" fmla="*/ 2741262 h 3992466"/>
                <a:gd name="connsiteX37-1279" fmla="*/ 9517219 w 9517219"/>
                <a:gd name="connsiteY37-1280" fmla="*/ 2953285 h 3992466"/>
                <a:gd name="connsiteX38-1281" fmla="*/ 9305196 w 9517219"/>
                <a:gd name="connsiteY38-1282" fmla="*/ 3165308 h 3992466"/>
                <a:gd name="connsiteX39-1283" fmla="*/ 8612841 w 9517219"/>
                <a:gd name="connsiteY39-1284" fmla="*/ 3165308 h 3992466"/>
                <a:gd name="connsiteX40-1285" fmla="*/ 8566326 w 9517219"/>
                <a:gd name="connsiteY40-1286" fmla="*/ 3187670 h 3992466"/>
                <a:gd name="connsiteX41-1287" fmla="*/ 8489576 w 9517219"/>
                <a:gd name="connsiteY41-1288" fmla="*/ 3280872 h 3992466"/>
                <a:gd name="connsiteX42-1289" fmla="*/ 8472929 w 9517219"/>
                <a:gd name="connsiteY42-1290" fmla="*/ 3363328 h 3992466"/>
                <a:gd name="connsiteX43-1291" fmla="*/ 8489576 w 9517219"/>
                <a:gd name="connsiteY43-1292" fmla="*/ 3445784 h 3992466"/>
                <a:gd name="connsiteX44-1293" fmla="*/ 8621772 w 9517219"/>
                <a:gd name="connsiteY44-1294" fmla="*/ 3565640 h 3992466"/>
                <a:gd name="connsiteX45-1295" fmla="*/ 8642619 w 9517219"/>
                <a:gd name="connsiteY45-1296" fmla="*/ 3568792 h 3992466"/>
                <a:gd name="connsiteX46-1297" fmla="*/ 9189371 w 9517219"/>
                <a:gd name="connsiteY46-1298" fmla="*/ 3568792 h 3992466"/>
                <a:gd name="connsiteX47-1299" fmla="*/ 9232064 w 9517219"/>
                <a:gd name="connsiteY47-1300" fmla="*/ 3573096 h 3992466"/>
                <a:gd name="connsiteX48-1301" fmla="*/ 9238727 w 9517219"/>
                <a:gd name="connsiteY48-1302" fmla="*/ 3575164 h 3992466"/>
                <a:gd name="connsiteX49-1303" fmla="*/ 9239928 w 9517219"/>
                <a:gd name="connsiteY49-1304" fmla="*/ 3575537 h 3992466"/>
                <a:gd name="connsiteX50-1305" fmla="*/ 9271827 w 9517219"/>
                <a:gd name="connsiteY50-1306" fmla="*/ 3585439 h 3992466"/>
                <a:gd name="connsiteX51-1307" fmla="*/ 9401208 w 9517219"/>
                <a:gd name="connsiteY51-1308" fmla="*/ 3780629 h 3992466"/>
                <a:gd name="connsiteX52-1309" fmla="*/ 9401207 w 9517219"/>
                <a:gd name="connsiteY52-1310" fmla="*/ 3780629 h 3992466"/>
                <a:gd name="connsiteX53-1311" fmla="*/ 9189370 w 9517219"/>
                <a:gd name="connsiteY53-1312" fmla="*/ 3992466 h 3992466"/>
                <a:gd name="connsiteX54-1313" fmla="*/ 6311044 w 9517219"/>
                <a:gd name="connsiteY54-1314" fmla="*/ 3992465 h 3992466"/>
                <a:gd name="connsiteX55-1315" fmla="*/ 6115854 w 9517219"/>
                <a:gd name="connsiteY55-1316" fmla="*/ 3863084 h 3992466"/>
                <a:gd name="connsiteX56-1317" fmla="*/ 6115854 w 9517219"/>
                <a:gd name="connsiteY56-1318" fmla="*/ 3698173 h 3992466"/>
                <a:gd name="connsiteX57-1319" fmla="*/ 6311044 w 9517219"/>
                <a:gd name="connsiteY57-1320" fmla="*/ 3568792 h 3992466"/>
                <a:gd name="connsiteX58-1321" fmla="*/ 6720010 w 9517219"/>
                <a:gd name="connsiteY58-1322" fmla="*/ 3568792 h 3992466"/>
                <a:gd name="connsiteX59-1323" fmla="*/ 6768790 w 9517219"/>
                <a:gd name="connsiteY59-1324" fmla="*/ 3539196 h 3992466"/>
                <a:gd name="connsiteX60-1325" fmla="*/ 6845947 w 9517219"/>
                <a:gd name="connsiteY60-1326" fmla="*/ 3375589 h 3992466"/>
                <a:gd name="connsiteX61-1327" fmla="*/ 6676654 w 9517219"/>
                <a:gd name="connsiteY61-1328" fmla="*/ 3167874 h 3992466"/>
                <a:gd name="connsiteX62-1329" fmla="*/ 6651205 w 9517219"/>
                <a:gd name="connsiteY62-1330" fmla="*/ 3165308 h 3992466"/>
                <a:gd name="connsiteX63-1331" fmla="*/ 3289941 w 9517219"/>
                <a:gd name="connsiteY63-1332" fmla="*/ 3165308 h 3992466"/>
                <a:gd name="connsiteX64-1333" fmla="*/ 3077918 w 9517219"/>
                <a:gd name="connsiteY64-1334" fmla="*/ 2953285 h 3992466"/>
                <a:gd name="connsiteX65-1335" fmla="*/ 3289941 w 9517219"/>
                <a:gd name="connsiteY65-1336" fmla="*/ 2741262 h 3992466"/>
                <a:gd name="connsiteX66-1337" fmla="*/ 4078173 w 9517219"/>
                <a:gd name="connsiteY66-1338" fmla="*/ 2741262 h 3992466"/>
                <a:gd name="connsiteX67-1339" fmla="*/ 4846854 w 9517219"/>
                <a:gd name="connsiteY67-1340" fmla="*/ 2741262 h 3992466"/>
                <a:gd name="connsiteX68-1341" fmla="*/ 5035879 w 9517219"/>
                <a:gd name="connsiteY68-1342" fmla="*/ 2552237 h 3992466"/>
                <a:gd name="connsiteX69-1343" fmla="*/ 4884949 w 9517219"/>
                <a:gd name="connsiteY69-1344" fmla="*/ 2367052 h 3992466"/>
                <a:gd name="connsiteX70-1345" fmla="*/ 4867646 w 9517219"/>
                <a:gd name="connsiteY70-1346" fmla="*/ 2365308 h 3992466"/>
                <a:gd name="connsiteX71-1347" fmla="*/ 2678829 w 9517219"/>
                <a:gd name="connsiteY71-1348" fmla="*/ 2365308 h 3992466"/>
                <a:gd name="connsiteX72-1349" fmla="*/ 2466806 w 9517219"/>
                <a:gd name="connsiteY72-1350" fmla="*/ 2153285 h 3992466"/>
                <a:gd name="connsiteX73-1351" fmla="*/ 2678829 w 9517219"/>
                <a:gd name="connsiteY73-1352" fmla="*/ 1941262 h 3992466"/>
                <a:gd name="connsiteX74-1353" fmla="*/ 4152596 w 9517219"/>
                <a:gd name="connsiteY74-1354" fmla="*/ 1941262 h 3992466"/>
                <a:gd name="connsiteX75-1355" fmla="*/ 4200436 w 9517219"/>
                <a:gd name="connsiteY75-1356" fmla="*/ 1931604 h 3992466"/>
                <a:gd name="connsiteX76-1357" fmla="*/ 4291790 w 9517219"/>
                <a:gd name="connsiteY76-1358" fmla="*/ 1793782 h 3992466"/>
                <a:gd name="connsiteX77-1359" fmla="*/ 4142214 w 9517219"/>
                <a:gd name="connsiteY77-1360" fmla="*/ 1644206 h 3992466"/>
                <a:gd name="connsiteX78-1361" fmla="*/ 3970674 w 9517219"/>
                <a:gd name="connsiteY78-1362" fmla="*/ 1644206 h 3992466"/>
                <a:gd name="connsiteX79-1363" fmla="*/ 212023 w 9517219"/>
                <a:gd name="connsiteY79-1364" fmla="*/ 1642110 h 3992466"/>
                <a:gd name="connsiteX80-1365" fmla="*/ 0 w 9517219"/>
                <a:gd name="connsiteY80-1366" fmla="*/ 1430087 h 3992466"/>
                <a:gd name="connsiteX81-1367" fmla="*/ 212023 w 9517219"/>
                <a:gd name="connsiteY81-1368" fmla="*/ 1218064 h 3992466"/>
                <a:gd name="connsiteX82-1369" fmla="*/ 3510154 w 9517219"/>
                <a:gd name="connsiteY82-1370" fmla="*/ 1218064 h 3992466"/>
                <a:gd name="connsiteX83-1371" fmla="*/ 3659730 w 9517219"/>
                <a:gd name="connsiteY83-1372" fmla="*/ 1068488 h 3992466"/>
                <a:gd name="connsiteX84-1373" fmla="*/ 3568376 w 9517219"/>
                <a:gd name="connsiteY84-1374" fmla="*/ 930667 h 3992466"/>
                <a:gd name="connsiteX85-1375" fmla="*/ 3561306 w 9517219"/>
                <a:gd name="connsiteY85-1376" fmla="*/ 929239 h 3992466"/>
                <a:gd name="connsiteX86-1377" fmla="*/ 1087620 w 9517219"/>
                <a:gd name="connsiteY86-1378" fmla="*/ 929239 h 3992466"/>
                <a:gd name="connsiteX87-1379" fmla="*/ 924024 w 9517219"/>
                <a:gd name="connsiteY87-1380" fmla="*/ 765643 h 3992466"/>
                <a:gd name="connsiteX88-1381" fmla="*/ 1087620 w 9517219"/>
                <a:gd name="connsiteY88-1382" fmla="*/ 602047 h 3992466"/>
                <a:gd name="connsiteX89-1383" fmla="*/ 3876279 w 9517219"/>
                <a:gd name="connsiteY89-1384" fmla="*/ 602047 h 3992466"/>
                <a:gd name="connsiteX90-1385" fmla="*/ 3913973 w 9517219"/>
                <a:gd name="connsiteY90-1386" fmla="*/ 576634 h 3992466"/>
                <a:gd name="connsiteX91-1387" fmla="*/ 3957782 w 9517219"/>
                <a:gd name="connsiteY91-1388" fmla="*/ 470867 h 3992466"/>
                <a:gd name="connsiteX92-1389" fmla="*/ 3866428 w 9517219"/>
                <a:gd name="connsiteY92-1390" fmla="*/ 333046 h 3992466"/>
                <a:gd name="connsiteX93-1391" fmla="*/ 3837435 w 9517219"/>
                <a:gd name="connsiteY93-1392" fmla="*/ 327192 h 3992466"/>
                <a:gd name="connsiteX94-1393" fmla="*/ 3381569 w 9517219"/>
                <a:gd name="connsiteY94-1394" fmla="*/ 327192 h 3992466"/>
                <a:gd name="connsiteX95-1395" fmla="*/ 3217973 w 9517219"/>
                <a:gd name="connsiteY95-1396" fmla="*/ 163596 h 3992466"/>
                <a:gd name="connsiteX96-1397" fmla="*/ 3381569 w 9517219"/>
                <a:gd name="connsiteY96-1398" fmla="*/ 0 h 3992466"/>
                <a:gd name="connsiteX0-1399" fmla="*/ 3381569 w 9517219"/>
                <a:gd name="connsiteY0-1400" fmla="*/ 0 h 3992466"/>
                <a:gd name="connsiteX1-1401" fmla="*/ 5522861 w 9517219"/>
                <a:gd name="connsiteY1-1402" fmla="*/ 0 h 3992466"/>
                <a:gd name="connsiteX2-1403" fmla="*/ 5686457 w 9517219"/>
                <a:gd name="connsiteY2-1404" fmla="*/ 163596 h 3992466"/>
                <a:gd name="connsiteX3-1405" fmla="*/ 5522861 w 9517219"/>
                <a:gd name="connsiteY3-1406" fmla="*/ 327192 h 3992466"/>
                <a:gd name="connsiteX4-1407" fmla="*/ 5034043 w 9517219"/>
                <a:gd name="connsiteY4-1408" fmla="*/ 327192 h 3992466"/>
                <a:gd name="connsiteX5-1409" fmla="*/ 5005050 w 9517219"/>
                <a:gd name="connsiteY5-1410" fmla="*/ 333046 h 3992466"/>
                <a:gd name="connsiteX6-1411" fmla="*/ 4913696 w 9517219"/>
                <a:gd name="connsiteY6-1412" fmla="*/ 470867 h 3992466"/>
                <a:gd name="connsiteX7-1413" fmla="*/ 4957506 w 9517219"/>
                <a:gd name="connsiteY7-1414" fmla="*/ 576634 h 3992466"/>
                <a:gd name="connsiteX8-1415" fmla="*/ 4995199 w 9517219"/>
                <a:gd name="connsiteY8-1416" fmla="*/ 602047 h 3992466"/>
                <a:gd name="connsiteX9-1417" fmla="*/ 7209354 w 9517219"/>
                <a:gd name="connsiteY9-1418" fmla="*/ 602047 h 3992466"/>
                <a:gd name="connsiteX10-1419" fmla="*/ 7372950 w 9517219"/>
                <a:gd name="connsiteY10-1420" fmla="*/ 765643 h 3992466"/>
                <a:gd name="connsiteX11-1421" fmla="*/ 7209354 w 9517219"/>
                <a:gd name="connsiteY11-1422" fmla="*/ 929239 h 3992466"/>
                <a:gd name="connsiteX12-1423" fmla="*/ 5356511 w 9517219"/>
                <a:gd name="connsiteY12-1424" fmla="*/ 929239 h 3992466"/>
                <a:gd name="connsiteX13-1425" fmla="*/ 5339059 w 9517219"/>
                <a:gd name="connsiteY13-1426" fmla="*/ 932762 h 3992466"/>
                <a:gd name="connsiteX14-1427" fmla="*/ 5247705 w 9517219"/>
                <a:gd name="connsiteY14-1428" fmla="*/ 1070584 h 3992466"/>
                <a:gd name="connsiteX15-1429" fmla="*/ 5339059 w 9517219"/>
                <a:gd name="connsiteY15-1430" fmla="*/ 1208406 h 3992466"/>
                <a:gd name="connsiteX16-1431" fmla="*/ 5386899 w 9517219"/>
                <a:gd name="connsiteY16-1432" fmla="*/ 1218064 h 3992466"/>
                <a:gd name="connsiteX17-1433" fmla="*/ 6227277 w 9517219"/>
                <a:gd name="connsiteY17-1434" fmla="*/ 1218064 h 3992466"/>
                <a:gd name="connsiteX18-1435" fmla="*/ 6439300 w 9517219"/>
                <a:gd name="connsiteY18-1436" fmla="*/ 1430087 h 3992466"/>
                <a:gd name="connsiteX19-1437" fmla="*/ 6227277 w 9517219"/>
                <a:gd name="connsiteY19-1438" fmla="*/ 1642110 h 3992466"/>
                <a:gd name="connsiteX20-1439" fmla="*/ 5441631 w 9517219"/>
                <a:gd name="connsiteY20-1440" fmla="*/ 1642110 h 3992466"/>
                <a:gd name="connsiteX21-1441" fmla="*/ 5397280 w 9517219"/>
                <a:gd name="connsiteY21-1442" fmla="*/ 1644206 h 3992466"/>
                <a:gd name="connsiteX22-1443" fmla="*/ 5247704 w 9517219"/>
                <a:gd name="connsiteY22-1444" fmla="*/ 1793782 h 3992466"/>
                <a:gd name="connsiteX23-1445" fmla="*/ 5339058 w 9517219"/>
                <a:gd name="connsiteY23-1446" fmla="*/ 1931604 h 3992466"/>
                <a:gd name="connsiteX24-1447" fmla="*/ 5386898 w 9517219"/>
                <a:gd name="connsiteY24-1448" fmla="*/ 1941262 h 3992466"/>
                <a:gd name="connsiteX25-1449" fmla="*/ 8694084 w 9517219"/>
                <a:gd name="connsiteY25-1450" fmla="*/ 1941262 h 3992466"/>
                <a:gd name="connsiteX26-1451" fmla="*/ 8906107 w 9517219"/>
                <a:gd name="connsiteY26-1452" fmla="*/ 2153285 h 3992466"/>
                <a:gd name="connsiteX27-1453" fmla="*/ 8694084 w 9517219"/>
                <a:gd name="connsiteY27-1454" fmla="*/ 2365308 h 3992466"/>
                <a:gd name="connsiteX28-1455" fmla="*/ 7461677 w 9517219"/>
                <a:gd name="connsiteY28-1456" fmla="*/ 2365308 h 3992466"/>
                <a:gd name="connsiteX29-1457" fmla="*/ 7394326 w 9517219"/>
                <a:gd name="connsiteY29-1458" fmla="*/ 2410717 h 3992466"/>
                <a:gd name="connsiteX30-1459" fmla="*/ 7332226 w 9517219"/>
                <a:gd name="connsiteY30-1460" fmla="*/ 2560640 h 3992466"/>
                <a:gd name="connsiteX31-1461" fmla="*/ 7394326 w 9517219"/>
                <a:gd name="connsiteY31-1462" fmla="*/ 2710563 h 3992466"/>
                <a:gd name="connsiteX32-1463" fmla="*/ 7439859 w 9517219"/>
                <a:gd name="connsiteY32-1464" fmla="*/ 2741262 h 3992466"/>
                <a:gd name="connsiteX33-1465" fmla="*/ 9305196 w 9517219"/>
                <a:gd name="connsiteY33-1466" fmla="*/ 2741262 h 3992466"/>
                <a:gd name="connsiteX34-1467" fmla="*/ 9517219 w 9517219"/>
                <a:gd name="connsiteY34-1468" fmla="*/ 2953285 h 3992466"/>
                <a:gd name="connsiteX35-1469" fmla="*/ 9305196 w 9517219"/>
                <a:gd name="connsiteY35-1470" fmla="*/ 3165308 h 3992466"/>
                <a:gd name="connsiteX36-1471" fmla="*/ 8612841 w 9517219"/>
                <a:gd name="connsiteY36-1472" fmla="*/ 3165308 h 3992466"/>
                <a:gd name="connsiteX37-1473" fmla="*/ 8566326 w 9517219"/>
                <a:gd name="connsiteY37-1474" fmla="*/ 3187670 h 3992466"/>
                <a:gd name="connsiteX38-1475" fmla="*/ 8489576 w 9517219"/>
                <a:gd name="connsiteY38-1476" fmla="*/ 3280872 h 3992466"/>
                <a:gd name="connsiteX39-1477" fmla="*/ 8472929 w 9517219"/>
                <a:gd name="connsiteY39-1478" fmla="*/ 3363328 h 3992466"/>
                <a:gd name="connsiteX40-1479" fmla="*/ 8489576 w 9517219"/>
                <a:gd name="connsiteY40-1480" fmla="*/ 3445784 h 3992466"/>
                <a:gd name="connsiteX41-1481" fmla="*/ 8621772 w 9517219"/>
                <a:gd name="connsiteY41-1482" fmla="*/ 3565640 h 3992466"/>
                <a:gd name="connsiteX42-1483" fmla="*/ 8642619 w 9517219"/>
                <a:gd name="connsiteY42-1484" fmla="*/ 3568792 h 3992466"/>
                <a:gd name="connsiteX43-1485" fmla="*/ 9189371 w 9517219"/>
                <a:gd name="connsiteY43-1486" fmla="*/ 3568792 h 3992466"/>
                <a:gd name="connsiteX44-1487" fmla="*/ 9232064 w 9517219"/>
                <a:gd name="connsiteY44-1488" fmla="*/ 3573096 h 3992466"/>
                <a:gd name="connsiteX45-1489" fmla="*/ 9238727 w 9517219"/>
                <a:gd name="connsiteY45-1490" fmla="*/ 3575164 h 3992466"/>
                <a:gd name="connsiteX46-1491" fmla="*/ 9239928 w 9517219"/>
                <a:gd name="connsiteY46-1492" fmla="*/ 3575537 h 3992466"/>
                <a:gd name="connsiteX47-1493" fmla="*/ 9271827 w 9517219"/>
                <a:gd name="connsiteY47-1494" fmla="*/ 3585439 h 3992466"/>
                <a:gd name="connsiteX48-1495" fmla="*/ 9401208 w 9517219"/>
                <a:gd name="connsiteY48-1496" fmla="*/ 3780629 h 3992466"/>
                <a:gd name="connsiteX49-1497" fmla="*/ 9401207 w 9517219"/>
                <a:gd name="connsiteY49-1498" fmla="*/ 3780629 h 3992466"/>
                <a:gd name="connsiteX50-1499" fmla="*/ 9189370 w 9517219"/>
                <a:gd name="connsiteY50-1500" fmla="*/ 3992466 h 3992466"/>
                <a:gd name="connsiteX51-1501" fmla="*/ 6311044 w 9517219"/>
                <a:gd name="connsiteY51-1502" fmla="*/ 3992465 h 3992466"/>
                <a:gd name="connsiteX52-1503" fmla="*/ 6115854 w 9517219"/>
                <a:gd name="connsiteY52-1504" fmla="*/ 3863084 h 3992466"/>
                <a:gd name="connsiteX53-1505" fmla="*/ 6115854 w 9517219"/>
                <a:gd name="connsiteY53-1506" fmla="*/ 3698173 h 3992466"/>
                <a:gd name="connsiteX54-1507" fmla="*/ 6311044 w 9517219"/>
                <a:gd name="connsiteY54-1508" fmla="*/ 3568792 h 3992466"/>
                <a:gd name="connsiteX55-1509" fmla="*/ 6720010 w 9517219"/>
                <a:gd name="connsiteY55-1510" fmla="*/ 3568792 h 3992466"/>
                <a:gd name="connsiteX56-1511" fmla="*/ 6768790 w 9517219"/>
                <a:gd name="connsiteY56-1512" fmla="*/ 3539196 h 3992466"/>
                <a:gd name="connsiteX57-1513" fmla="*/ 6845947 w 9517219"/>
                <a:gd name="connsiteY57-1514" fmla="*/ 3375589 h 3992466"/>
                <a:gd name="connsiteX58-1515" fmla="*/ 6676654 w 9517219"/>
                <a:gd name="connsiteY58-1516" fmla="*/ 3167874 h 3992466"/>
                <a:gd name="connsiteX59-1517" fmla="*/ 6651205 w 9517219"/>
                <a:gd name="connsiteY59-1518" fmla="*/ 3165308 h 3992466"/>
                <a:gd name="connsiteX60-1519" fmla="*/ 3289941 w 9517219"/>
                <a:gd name="connsiteY60-1520" fmla="*/ 3165308 h 3992466"/>
                <a:gd name="connsiteX61-1521" fmla="*/ 3077918 w 9517219"/>
                <a:gd name="connsiteY61-1522" fmla="*/ 2953285 h 3992466"/>
                <a:gd name="connsiteX62-1523" fmla="*/ 3289941 w 9517219"/>
                <a:gd name="connsiteY62-1524" fmla="*/ 2741262 h 3992466"/>
                <a:gd name="connsiteX63-1525" fmla="*/ 4078173 w 9517219"/>
                <a:gd name="connsiteY63-1526" fmla="*/ 2741262 h 3992466"/>
                <a:gd name="connsiteX64-1527" fmla="*/ 4846854 w 9517219"/>
                <a:gd name="connsiteY64-1528" fmla="*/ 2741262 h 3992466"/>
                <a:gd name="connsiteX65-1529" fmla="*/ 5035879 w 9517219"/>
                <a:gd name="connsiteY65-1530" fmla="*/ 2552237 h 3992466"/>
                <a:gd name="connsiteX66-1531" fmla="*/ 4884949 w 9517219"/>
                <a:gd name="connsiteY66-1532" fmla="*/ 2367052 h 3992466"/>
                <a:gd name="connsiteX67-1533" fmla="*/ 4867646 w 9517219"/>
                <a:gd name="connsiteY67-1534" fmla="*/ 2365308 h 3992466"/>
                <a:gd name="connsiteX68-1535" fmla="*/ 2678829 w 9517219"/>
                <a:gd name="connsiteY68-1536" fmla="*/ 2365308 h 3992466"/>
                <a:gd name="connsiteX69-1537" fmla="*/ 2466806 w 9517219"/>
                <a:gd name="connsiteY69-1538" fmla="*/ 2153285 h 3992466"/>
                <a:gd name="connsiteX70-1539" fmla="*/ 2678829 w 9517219"/>
                <a:gd name="connsiteY70-1540" fmla="*/ 1941262 h 3992466"/>
                <a:gd name="connsiteX71-1541" fmla="*/ 4152596 w 9517219"/>
                <a:gd name="connsiteY71-1542" fmla="*/ 1941262 h 3992466"/>
                <a:gd name="connsiteX72-1543" fmla="*/ 4200436 w 9517219"/>
                <a:gd name="connsiteY72-1544" fmla="*/ 1931604 h 3992466"/>
                <a:gd name="connsiteX73-1545" fmla="*/ 4291790 w 9517219"/>
                <a:gd name="connsiteY73-1546" fmla="*/ 1793782 h 3992466"/>
                <a:gd name="connsiteX74-1547" fmla="*/ 4142214 w 9517219"/>
                <a:gd name="connsiteY74-1548" fmla="*/ 1644206 h 3992466"/>
                <a:gd name="connsiteX75-1549" fmla="*/ 3970674 w 9517219"/>
                <a:gd name="connsiteY75-1550" fmla="*/ 1644206 h 3992466"/>
                <a:gd name="connsiteX76-1551" fmla="*/ 212023 w 9517219"/>
                <a:gd name="connsiteY76-1552" fmla="*/ 1642110 h 3992466"/>
                <a:gd name="connsiteX77-1553" fmla="*/ 0 w 9517219"/>
                <a:gd name="connsiteY77-1554" fmla="*/ 1430087 h 3992466"/>
                <a:gd name="connsiteX78-1555" fmla="*/ 212023 w 9517219"/>
                <a:gd name="connsiteY78-1556" fmla="*/ 1218064 h 3992466"/>
                <a:gd name="connsiteX79-1557" fmla="*/ 3510154 w 9517219"/>
                <a:gd name="connsiteY79-1558" fmla="*/ 1218064 h 3992466"/>
                <a:gd name="connsiteX80-1559" fmla="*/ 3659730 w 9517219"/>
                <a:gd name="connsiteY80-1560" fmla="*/ 1068488 h 3992466"/>
                <a:gd name="connsiteX81-1561" fmla="*/ 3568376 w 9517219"/>
                <a:gd name="connsiteY81-1562" fmla="*/ 930667 h 3992466"/>
                <a:gd name="connsiteX82-1563" fmla="*/ 3561306 w 9517219"/>
                <a:gd name="connsiteY82-1564" fmla="*/ 929239 h 3992466"/>
                <a:gd name="connsiteX83-1565" fmla="*/ 1087620 w 9517219"/>
                <a:gd name="connsiteY83-1566" fmla="*/ 929239 h 3992466"/>
                <a:gd name="connsiteX84-1567" fmla="*/ 924024 w 9517219"/>
                <a:gd name="connsiteY84-1568" fmla="*/ 765643 h 3992466"/>
                <a:gd name="connsiteX85-1569" fmla="*/ 1087620 w 9517219"/>
                <a:gd name="connsiteY85-1570" fmla="*/ 602047 h 3992466"/>
                <a:gd name="connsiteX86-1571" fmla="*/ 3876279 w 9517219"/>
                <a:gd name="connsiteY86-1572" fmla="*/ 602047 h 3992466"/>
                <a:gd name="connsiteX87-1573" fmla="*/ 3913973 w 9517219"/>
                <a:gd name="connsiteY87-1574" fmla="*/ 576634 h 3992466"/>
                <a:gd name="connsiteX88-1575" fmla="*/ 3957782 w 9517219"/>
                <a:gd name="connsiteY88-1576" fmla="*/ 470867 h 3992466"/>
                <a:gd name="connsiteX89-1577" fmla="*/ 3866428 w 9517219"/>
                <a:gd name="connsiteY89-1578" fmla="*/ 333046 h 3992466"/>
                <a:gd name="connsiteX90-1579" fmla="*/ 3837435 w 9517219"/>
                <a:gd name="connsiteY90-1580" fmla="*/ 327192 h 3992466"/>
                <a:gd name="connsiteX91-1581" fmla="*/ 3381569 w 9517219"/>
                <a:gd name="connsiteY91-1582" fmla="*/ 327192 h 3992466"/>
                <a:gd name="connsiteX92-1583" fmla="*/ 3217973 w 9517219"/>
                <a:gd name="connsiteY92-1584" fmla="*/ 163596 h 3992466"/>
                <a:gd name="connsiteX93-1585" fmla="*/ 3381569 w 9517219"/>
                <a:gd name="connsiteY93-1586" fmla="*/ 0 h 3992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Lst>
              <a:rect l="l" t="t" r="r" b="b"/>
              <a:pathLst>
                <a:path w="9517219" h="3992466">
                  <a:moveTo>
                    <a:pt x="3381569" y="0"/>
                  </a:moveTo>
                  <a:lnTo>
                    <a:pt x="5522861" y="0"/>
                  </a:lnTo>
                  <a:cubicBezTo>
                    <a:pt x="5613213" y="0"/>
                    <a:pt x="5686457" y="73244"/>
                    <a:pt x="5686457" y="163596"/>
                  </a:cubicBezTo>
                  <a:cubicBezTo>
                    <a:pt x="5686457" y="253948"/>
                    <a:pt x="5613213" y="327192"/>
                    <a:pt x="5522861" y="327192"/>
                  </a:cubicBezTo>
                  <a:lnTo>
                    <a:pt x="5034043" y="327192"/>
                  </a:lnTo>
                  <a:lnTo>
                    <a:pt x="5005050" y="333046"/>
                  </a:lnTo>
                  <a:cubicBezTo>
                    <a:pt x="4951365" y="355753"/>
                    <a:pt x="4913696" y="408911"/>
                    <a:pt x="4913696" y="470867"/>
                  </a:cubicBezTo>
                  <a:cubicBezTo>
                    <a:pt x="4913696" y="512172"/>
                    <a:pt x="4930438" y="549566"/>
                    <a:pt x="4957506" y="576634"/>
                  </a:cubicBezTo>
                  <a:lnTo>
                    <a:pt x="4995199" y="602047"/>
                  </a:lnTo>
                  <a:lnTo>
                    <a:pt x="7209354" y="602047"/>
                  </a:lnTo>
                  <a:cubicBezTo>
                    <a:pt x="7299706" y="602047"/>
                    <a:pt x="7372950" y="675291"/>
                    <a:pt x="7372950" y="765643"/>
                  </a:cubicBezTo>
                  <a:cubicBezTo>
                    <a:pt x="7372950" y="855995"/>
                    <a:pt x="7299706" y="929239"/>
                    <a:pt x="7209354" y="929239"/>
                  </a:cubicBezTo>
                  <a:lnTo>
                    <a:pt x="5356511" y="929239"/>
                  </a:lnTo>
                  <a:lnTo>
                    <a:pt x="5339059" y="932762"/>
                  </a:lnTo>
                  <a:cubicBezTo>
                    <a:pt x="5285374" y="955469"/>
                    <a:pt x="5247705" y="1008627"/>
                    <a:pt x="5247705" y="1070584"/>
                  </a:cubicBezTo>
                  <a:cubicBezTo>
                    <a:pt x="5247705" y="1132541"/>
                    <a:pt x="5285374" y="1185699"/>
                    <a:pt x="5339059" y="1208406"/>
                  </a:cubicBezTo>
                  <a:lnTo>
                    <a:pt x="5386899" y="1218064"/>
                  </a:lnTo>
                  <a:lnTo>
                    <a:pt x="6227277" y="1218064"/>
                  </a:lnTo>
                  <a:cubicBezTo>
                    <a:pt x="6344374" y="1218064"/>
                    <a:pt x="6439300" y="1312990"/>
                    <a:pt x="6439300" y="1430087"/>
                  </a:cubicBezTo>
                  <a:cubicBezTo>
                    <a:pt x="6439300" y="1547184"/>
                    <a:pt x="6344374" y="1642110"/>
                    <a:pt x="6227277" y="1642110"/>
                  </a:cubicBezTo>
                  <a:lnTo>
                    <a:pt x="5441631" y="1642110"/>
                  </a:lnTo>
                  <a:lnTo>
                    <a:pt x="5397280" y="1644206"/>
                  </a:lnTo>
                  <a:cubicBezTo>
                    <a:pt x="5314671" y="1644206"/>
                    <a:pt x="5247704" y="1711173"/>
                    <a:pt x="5247704" y="1793782"/>
                  </a:cubicBezTo>
                  <a:cubicBezTo>
                    <a:pt x="5247704" y="1855739"/>
                    <a:pt x="5285373" y="1908897"/>
                    <a:pt x="5339058" y="1931604"/>
                  </a:cubicBezTo>
                  <a:lnTo>
                    <a:pt x="5386898" y="1941262"/>
                  </a:lnTo>
                  <a:lnTo>
                    <a:pt x="8694084" y="1941262"/>
                  </a:lnTo>
                  <a:cubicBezTo>
                    <a:pt x="8811181" y="1941262"/>
                    <a:pt x="8906107" y="2036188"/>
                    <a:pt x="8906107" y="2153285"/>
                  </a:cubicBezTo>
                  <a:cubicBezTo>
                    <a:pt x="8906107" y="2270382"/>
                    <a:pt x="8811181" y="2365308"/>
                    <a:pt x="8694084" y="2365308"/>
                  </a:cubicBezTo>
                  <a:lnTo>
                    <a:pt x="7461677" y="2365308"/>
                  </a:lnTo>
                  <a:lnTo>
                    <a:pt x="7394326" y="2410717"/>
                  </a:lnTo>
                  <a:cubicBezTo>
                    <a:pt x="7355958" y="2449086"/>
                    <a:pt x="7332226" y="2502092"/>
                    <a:pt x="7332226" y="2560640"/>
                  </a:cubicBezTo>
                  <a:cubicBezTo>
                    <a:pt x="7332226" y="2619189"/>
                    <a:pt x="7355958" y="2672194"/>
                    <a:pt x="7394326" y="2710563"/>
                  </a:cubicBezTo>
                  <a:lnTo>
                    <a:pt x="7439859" y="2741262"/>
                  </a:lnTo>
                  <a:lnTo>
                    <a:pt x="9305196" y="2741262"/>
                  </a:lnTo>
                  <a:cubicBezTo>
                    <a:pt x="9422293" y="2741262"/>
                    <a:pt x="9517219" y="2836188"/>
                    <a:pt x="9517219" y="2953285"/>
                  </a:cubicBezTo>
                  <a:cubicBezTo>
                    <a:pt x="9517219" y="3070382"/>
                    <a:pt x="9422293" y="3165308"/>
                    <a:pt x="9305196" y="3165308"/>
                  </a:cubicBezTo>
                  <a:lnTo>
                    <a:pt x="8612841" y="3165308"/>
                  </a:lnTo>
                  <a:lnTo>
                    <a:pt x="8566326" y="3187670"/>
                  </a:lnTo>
                  <a:cubicBezTo>
                    <a:pt x="8532517" y="3210511"/>
                    <a:pt x="8505656" y="3242856"/>
                    <a:pt x="8489576" y="3280872"/>
                  </a:cubicBezTo>
                  <a:lnTo>
                    <a:pt x="8472929" y="3363328"/>
                  </a:lnTo>
                  <a:lnTo>
                    <a:pt x="8489576" y="3445784"/>
                  </a:lnTo>
                  <a:cubicBezTo>
                    <a:pt x="8513695" y="3502807"/>
                    <a:pt x="8562073" y="3547072"/>
                    <a:pt x="8621772" y="3565640"/>
                  </a:cubicBezTo>
                  <a:lnTo>
                    <a:pt x="8642619" y="3568792"/>
                  </a:lnTo>
                  <a:lnTo>
                    <a:pt x="9189371" y="3568792"/>
                  </a:lnTo>
                  <a:cubicBezTo>
                    <a:pt x="9203995" y="3568792"/>
                    <a:pt x="9218273" y="3570274"/>
                    <a:pt x="9232064" y="3573096"/>
                  </a:cubicBezTo>
                  <a:lnTo>
                    <a:pt x="9238727" y="3575164"/>
                  </a:lnTo>
                  <a:lnTo>
                    <a:pt x="9239928" y="3575537"/>
                  </a:lnTo>
                  <a:lnTo>
                    <a:pt x="9271827" y="3585439"/>
                  </a:lnTo>
                  <a:cubicBezTo>
                    <a:pt x="9347859" y="3617598"/>
                    <a:pt x="9401208" y="3692884"/>
                    <a:pt x="9401208" y="3780629"/>
                  </a:cubicBezTo>
                  <a:lnTo>
                    <a:pt x="9401207" y="3780629"/>
                  </a:lnTo>
                  <a:cubicBezTo>
                    <a:pt x="9401207" y="3897623"/>
                    <a:pt x="9306364" y="3992466"/>
                    <a:pt x="9189370" y="3992466"/>
                  </a:cubicBezTo>
                  <a:lnTo>
                    <a:pt x="6311044" y="3992465"/>
                  </a:lnTo>
                  <a:cubicBezTo>
                    <a:pt x="6223299" y="3992465"/>
                    <a:pt x="6148013" y="3939116"/>
                    <a:pt x="6115854" y="3863084"/>
                  </a:cubicBezTo>
                  <a:lnTo>
                    <a:pt x="6115854" y="3698173"/>
                  </a:lnTo>
                  <a:cubicBezTo>
                    <a:pt x="6148013" y="3622141"/>
                    <a:pt x="6223299" y="3568792"/>
                    <a:pt x="6311044" y="3568792"/>
                  </a:cubicBezTo>
                  <a:lnTo>
                    <a:pt x="6720010" y="3568792"/>
                  </a:lnTo>
                  <a:lnTo>
                    <a:pt x="6768790" y="3539196"/>
                  </a:lnTo>
                  <a:cubicBezTo>
                    <a:pt x="6815912" y="3500308"/>
                    <a:pt x="6845947" y="3441456"/>
                    <a:pt x="6845947" y="3375589"/>
                  </a:cubicBezTo>
                  <a:cubicBezTo>
                    <a:pt x="6845947" y="3273129"/>
                    <a:pt x="6773269" y="3187644"/>
                    <a:pt x="6676654" y="3167874"/>
                  </a:cubicBezTo>
                  <a:lnTo>
                    <a:pt x="6651205" y="3165308"/>
                  </a:lnTo>
                  <a:lnTo>
                    <a:pt x="3289941" y="3165308"/>
                  </a:lnTo>
                  <a:cubicBezTo>
                    <a:pt x="3172844" y="3165308"/>
                    <a:pt x="3077918" y="3070382"/>
                    <a:pt x="3077918" y="2953285"/>
                  </a:cubicBezTo>
                  <a:cubicBezTo>
                    <a:pt x="3077918" y="2836188"/>
                    <a:pt x="3172844" y="2741262"/>
                    <a:pt x="3289941" y="2741262"/>
                  </a:cubicBezTo>
                  <a:lnTo>
                    <a:pt x="4078173" y="2741262"/>
                  </a:lnTo>
                  <a:lnTo>
                    <a:pt x="4846854" y="2741262"/>
                  </a:lnTo>
                  <a:cubicBezTo>
                    <a:pt x="4951250" y="2741262"/>
                    <a:pt x="5035879" y="2656633"/>
                    <a:pt x="5035879" y="2552237"/>
                  </a:cubicBezTo>
                  <a:cubicBezTo>
                    <a:pt x="5035879" y="2460891"/>
                    <a:pt x="4971085" y="2384678"/>
                    <a:pt x="4884949" y="2367052"/>
                  </a:cubicBezTo>
                  <a:lnTo>
                    <a:pt x="4867646" y="2365308"/>
                  </a:lnTo>
                  <a:lnTo>
                    <a:pt x="2678829" y="2365308"/>
                  </a:lnTo>
                  <a:cubicBezTo>
                    <a:pt x="2561732" y="2365308"/>
                    <a:pt x="2466806" y="2270382"/>
                    <a:pt x="2466806" y="2153285"/>
                  </a:cubicBezTo>
                  <a:cubicBezTo>
                    <a:pt x="2466806" y="2036188"/>
                    <a:pt x="2561732" y="1941262"/>
                    <a:pt x="2678829" y="1941262"/>
                  </a:cubicBezTo>
                  <a:lnTo>
                    <a:pt x="4152596" y="1941262"/>
                  </a:lnTo>
                  <a:lnTo>
                    <a:pt x="4200436" y="1931604"/>
                  </a:lnTo>
                  <a:cubicBezTo>
                    <a:pt x="4254121" y="1908897"/>
                    <a:pt x="4291790" y="1855739"/>
                    <a:pt x="4291790" y="1793782"/>
                  </a:cubicBezTo>
                  <a:cubicBezTo>
                    <a:pt x="4291790" y="1711173"/>
                    <a:pt x="4224823" y="1644206"/>
                    <a:pt x="4142214" y="1644206"/>
                  </a:cubicBezTo>
                  <a:lnTo>
                    <a:pt x="3970674" y="1644206"/>
                  </a:lnTo>
                  <a:lnTo>
                    <a:pt x="212023" y="1642110"/>
                  </a:lnTo>
                  <a:cubicBezTo>
                    <a:pt x="94925" y="1642110"/>
                    <a:pt x="0" y="1547184"/>
                    <a:pt x="0" y="1430087"/>
                  </a:cubicBezTo>
                  <a:cubicBezTo>
                    <a:pt x="0" y="1312990"/>
                    <a:pt x="94925" y="1218064"/>
                    <a:pt x="212023" y="1218064"/>
                  </a:cubicBezTo>
                  <a:lnTo>
                    <a:pt x="3510154" y="1218064"/>
                  </a:lnTo>
                  <a:cubicBezTo>
                    <a:pt x="3592763" y="1218064"/>
                    <a:pt x="3659730" y="1151097"/>
                    <a:pt x="3659730" y="1068488"/>
                  </a:cubicBezTo>
                  <a:cubicBezTo>
                    <a:pt x="3659730" y="1006531"/>
                    <a:pt x="3622061" y="953373"/>
                    <a:pt x="3568376" y="930667"/>
                  </a:cubicBezTo>
                  <a:lnTo>
                    <a:pt x="3561306" y="929239"/>
                  </a:lnTo>
                  <a:lnTo>
                    <a:pt x="1087620" y="929239"/>
                  </a:lnTo>
                  <a:cubicBezTo>
                    <a:pt x="997268" y="929239"/>
                    <a:pt x="924024" y="855995"/>
                    <a:pt x="924024" y="765643"/>
                  </a:cubicBezTo>
                  <a:cubicBezTo>
                    <a:pt x="924024" y="675291"/>
                    <a:pt x="997268" y="602047"/>
                    <a:pt x="1087620" y="602047"/>
                  </a:cubicBezTo>
                  <a:lnTo>
                    <a:pt x="3876279" y="602047"/>
                  </a:lnTo>
                  <a:lnTo>
                    <a:pt x="3913973" y="576634"/>
                  </a:lnTo>
                  <a:cubicBezTo>
                    <a:pt x="3941041" y="549566"/>
                    <a:pt x="3957782" y="512172"/>
                    <a:pt x="3957782" y="470867"/>
                  </a:cubicBezTo>
                  <a:cubicBezTo>
                    <a:pt x="3957782" y="408911"/>
                    <a:pt x="3920113" y="355753"/>
                    <a:pt x="3866428" y="333046"/>
                  </a:cubicBezTo>
                  <a:lnTo>
                    <a:pt x="3837435" y="327192"/>
                  </a:lnTo>
                  <a:lnTo>
                    <a:pt x="3381569" y="327192"/>
                  </a:lnTo>
                  <a:cubicBezTo>
                    <a:pt x="3291217" y="327192"/>
                    <a:pt x="3217973" y="253948"/>
                    <a:pt x="3217973" y="163596"/>
                  </a:cubicBezTo>
                  <a:cubicBezTo>
                    <a:pt x="3217973" y="73244"/>
                    <a:pt x="3291217" y="0"/>
                    <a:pt x="3381569" y="0"/>
                  </a:cubicBezTo>
                  <a:close/>
                </a:path>
              </a:pathLst>
            </a:custGeom>
            <a:blipFill dpi="0" rotWithShape="0">
              <a:blip r:embed="rId7"/>
              <a:srcRect/>
              <a:stretch>
                <a:fillRect l="-27000" t="-122000" r="-41000" b="-40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9" name="圆角矩形 28"/>
            <p:cNvSpPr/>
            <p:nvPr>
              <p:custDataLst>
                <p:tags r:id="rId9"/>
              </p:custDataLst>
            </p:nvPr>
          </p:nvSpPr>
          <p:spPr>
            <a:xfrm>
              <a:off x="11152370" y="9710017"/>
              <a:ext cx="1610960" cy="484301"/>
            </a:xfrm>
            <a:prstGeom prst="roundRect">
              <a:avLst>
                <a:gd name="adj" fmla="val 50000"/>
              </a:avLst>
            </a:prstGeom>
            <a:blipFill dpi="0" rotWithShape="0">
              <a:blip r:embed="rId7"/>
              <a:srcRect/>
              <a:stretch>
                <a:fillRect l="-505000" t="-1997000" r="-530000" b="-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custDataLst>
                <p:tags r:id="rId10"/>
              </p:custDataLst>
            </p:nvPr>
          </p:nvSpPr>
          <p:spPr>
            <a:xfrm>
              <a:off x="7129023" y="9733320"/>
              <a:ext cx="3823749" cy="438708"/>
            </a:xfrm>
            <a:prstGeom prst="roundRect">
              <a:avLst>
                <a:gd name="adj" fmla="val 50000"/>
              </a:avLst>
            </a:prstGeom>
            <a:blipFill dpi="0" rotWithShape="0">
              <a:blip r:embed="rId7"/>
              <a:srcRect/>
              <a:stretch>
                <a:fillRect l="-108000" t="-2210000" r="-271000" b="-3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custDataLst>
                <p:tags r:id="rId11"/>
              </p:custDataLst>
            </p:nvPr>
          </p:nvSpPr>
          <p:spPr>
            <a:xfrm>
              <a:off x="6711592" y="8746481"/>
              <a:ext cx="2559298" cy="450866"/>
            </a:xfrm>
            <a:prstGeom prst="roundRect">
              <a:avLst>
                <a:gd name="adj" fmla="val 50000"/>
              </a:avLst>
            </a:prstGeom>
            <a:blipFill dpi="0" rotWithShape="0">
              <a:blip r:embed="rId7"/>
              <a:srcRect/>
              <a:stretch>
                <a:fillRect l="-145000" t="-1931000" r="-470000" b="-2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custDataLst>
                <p:tags r:id="rId12"/>
              </p:custDataLst>
            </p:nvPr>
          </p:nvSpPr>
          <p:spPr>
            <a:xfrm>
              <a:off x="16324664" y="7773826"/>
              <a:ext cx="2039536" cy="504565"/>
            </a:xfrm>
            <a:prstGeom prst="roundRect">
              <a:avLst>
                <a:gd name="adj" fmla="val 50000"/>
              </a:avLst>
            </a:prstGeom>
            <a:blipFill dpi="0" rotWithShape="0">
              <a:blip r:embed="rId7"/>
              <a:srcRect/>
              <a:stretch>
                <a:fillRect l="-653000" t="-1533000" r="-144000" b="-40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圆角矩形 32"/>
            <p:cNvSpPr/>
            <p:nvPr>
              <p:custDataLst>
                <p:tags r:id="rId13"/>
              </p:custDataLst>
            </p:nvPr>
          </p:nvSpPr>
          <p:spPr>
            <a:xfrm>
              <a:off x="8063177" y="7872104"/>
              <a:ext cx="467077" cy="484301"/>
            </a:xfrm>
            <a:prstGeom prst="roundRect">
              <a:avLst>
                <a:gd name="adj" fmla="val 50000"/>
              </a:avLst>
            </a:prstGeom>
            <a:blipFill dpi="0" rotWithShape="0">
              <a:blip r:embed="rId7"/>
              <a:srcRect/>
              <a:stretch>
                <a:fillRect l="-1082000" t="-1618000" r="-2734000" b="-40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圆角矩形 33"/>
            <p:cNvSpPr/>
            <p:nvPr>
              <p:custDataLst>
                <p:tags r:id="rId14"/>
              </p:custDataLst>
            </p:nvPr>
          </p:nvSpPr>
          <p:spPr>
            <a:xfrm>
              <a:off x="16970060" y="9687727"/>
              <a:ext cx="618041" cy="484301"/>
            </a:xfrm>
            <a:prstGeom prst="roundRect">
              <a:avLst>
                <a:gd name="adj" fmla="val 50000"/>
              </a:avLst>
            </a:prstGeom>
            <a:blipFill dpi="0" rotWithShape="0">
              <a:blip r:embed="rId7"/>
              <a:srcRect/>
              <a:stretch>
                <a:fillRect l="-2259000" t="-1992000" r="-600000"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2851" b="-12851"/>
            </a:stretch>
          </a:blipFill>
        </p:spPr>
      </p:sp>
      <p:sp>
        <p:nvSpPr>
          <p:cNvPr id="12" name="TextBox 3"/>
          <p:cNvSpPr txBox="1"/>
          <p:nvPr>
            <p:custDataLst>
              <p:tags r:id="rId2"/>
            </p:custDataLst>
          </p:nvPr>
        </p:nvSpPr>
        <p:spPr>
          <a:xfrm>
            <a:off x="534035" y="1181100"/>
            <a:ext cx="13334365" cy="1009650"/>
          </a:xfrm>
          <a:prstGeom prst="rect">
            <a:avLst/>
          </a:prstGeom>
        </p:spPr>
        <p:txBody>
          <a:bodyPr wrap="square" lIns="0" tIns="0" rIns="0" bIns="0" rtlCol="0" anchor="t">
            <a:spAutoFit/>
          </a:bodyPr>
          <a:p>
            <a:pPr algn="ctr">
              <a:lnSpc>
                <a:spcPts val="7875"/>
              </a:lnSpc>
            </a:pPr>
            <a:r>
              <a:rPr lang="zh-CN" altLang="en-US" sz="4800" b="1">
                <a:solidFill>
                  <a:srgbClr val="000000"/>
                </a:solidFill>
                <a:latin typeface="微软雅黑" panose="020B0503020204020204" charset="-122"/>
                <a:cs typeface="微软雅黑" panose="020B0503020204020204" charset="-122"/>
              </a:rPr>
              <a:t>供应链尽责管理实践</a:t>
            </a:r>
            <a:endParaRPr lang="zh-CN" altLang="en-US" sz="4800" b="1">
              <a:solidFill>
                <a:srgbClr val="000000"/>
              </a:solidFill>
              <a:latin typeface="微软雅黑" panose="020B0503020204020204" charset="-122"/>
              <a:cs typeface="微软雅黑" panose="020B0503020204020204" charset="-122"/>
            </a:endParaRPr>
          </a:p>
        </p:txBody>
      </p:sp>
      <p:sp>
        <p:nvSpPr>
          <p:cNvPr id="3" name="副标题"/>
          <p:cNvSpPr txBox="1"/>
          <p:nvPr>
            <p:custDataLst>
              <p:tags r:id="rId3"/>
            </p:custDataLst>
          </p:nvPr>
        </p:nvSpPr>
        <p:spPr>
          <a:xfrm>
            <a:off x="13821997" y="5776260"/>
            <a:ext cx="2272914" cy="495276"/>
          </a:xfrm>
          <a:prstGeom prst="rect">
            <a:avLst/>
          </a:prstGeom>
          <a:noFill/>
        </p:spPr>
        <p:txBody>
          <a:bodyPr wrap="square" lIns="0" tIns="0" rIns="0" bIns="0" rtlCol="0" anchor="ctr" anchorCtr="0">
            <a:noAutofit/>
          </a:bodyPr>
          <a:p>
            <a:pPr algn="l">
              <a:lnSpc>
                <a:spcPct val="150000"/>
              </a:lnSpc>
            </a:pPr>
            <a:r>
              <a:rPr lang="zh-CN" altLang="en-US" sz="2100" b="1" dirty="0">
                <a:solidFill>
                  <a:schemeClr val="tx1"/>
                </a:solidFill>
                <a:uFillTx/>
                <a:latin typeface="微软雅黑" panose="020B0503020204020204" charset="-122"/>
                <a:cs typeface="+mn-ea"/>
              </a:rPr>
              <a:t>步骤二</a:t>
            </a:r>
            <a:endParaRPr lang="zh-CN" altLang="en-US" sz="2100" b="1" dirty="0">
              <a:solidFill>
                <a:schemeClr val="tx1"/>
              </a:solidFill>
              <a:uFillTx/>
              <a:latin typeface="微软雅黑" panose="020B0503020204020204" charset="-122"/>
              <a:cs typeface="+mn-ea"/>
            </a:endParaRPr>
          </a:p>
        </p:txBody>
      </p:sp>
      <p:sp>
        <p:nvSpPr>
          <p:cNvPr id="5" name="正文"/>
          <p:cNvSpPr txBox="1"/>
          <p:nvPr>
            <p:custDataLst>
              <p:tags r:id="rId4"/>
            </p:custDataLst>
          </p:nvPr>
        </p:nvSpPr>
        <p:spPr>
          <a:xfrm>
            <a:off x="13821997" y="6334003"/>
            <a:ext cx="2272914" cy="880788"/>
          </a:xfrm>
          <a:prstGeom prst="rect">
            <a:avLst/>
          </a:prstGeom>
          <a:noFill/>
        </p:spPr>
        <p:txBody>
          <a:bodyPr wrap="square" lIns="0" tIns="0" rIns="0" bIns="0" rtlCol="0" anchor="ctr">
            <a:noAutofit/>
          </a:bodyPr>
          <a:p>
            <a:pPr algn="l">
              <a:lnSpc>
                <a:spcPct val="150000"/>
              </a:lnSpc>
            </a:pPr>
            <a:r>
              <a:rPr lang="zh-CN" altLang="en-US" sz="2100">
                <a:solidFill>
                  <a:schemeClr val="tx1"/>
                </a:solidFill>
                <a:latin typeface="+mn-ea"/>
                <a:cs typeface="微软雅黑" panose="020B0503020204020204" charset="-122"/>
                <a:sym typeface="+mn-ea"/>
              </a:rPr>
              <a:t>风险识别与评估</a:t>
            </a:r>
            <a:endParaRPr lang="zh-CN" altLang="en-US" sz="2100">
              <a:solidFill>
                <a:schemeClr val="tx1"/>
              </a:solidFill>
              <a:latin typeface="+mn-ea"/>
              <a:cs typeface="微软雅黑" panose="020B0503020204020204" charset="-122"/>
            </a:endParaRPr>
          </a:p>
          <a:p>
            <a:pPr algn="l">
              <a:lnSpc>
                <a:spcPct val="150000"/>
              </a:lnSpc>
            </a:pPr>
            <a:endParaRPr lang="zh-CN" altLang="en-US" sz="2100" kern="0" dirty="0">
              <a:solidFill>
                <a:schemeClr val="tx1"/>
              </a:solidFill>
              <a:latin typeface="+mn-ea"/>
              <a:cs typeface="微软雅黑" panose="020B0503020204020204" charset="-122"/>
            </a:endParaRPr>
          </a:p>
        </p:txBody>
      </p:sp>
      <p:sp>
        <p:nvSpPr>
          <p:cNvPr id="6" name="副标题"/>
          <p:cNvSpPr txBox="1"/>
          <p:nvPr>
            <p:custDataLst>
              <p:tags r:id="rId5"/>
            </p:custDataLst>
          </p:nvPr>
        </p:nvSpPr>
        <p:spPr>
          <a:xfrm>
            <a:off x="3011600" y="5623860"/>
            <a:ext cx="2272914" cy="495276"/>
          </a:xfrm>
          <a:prstGeom prst="rect">
            <a:avLst/>
          </a:prstGeom>
          <a:noFill/>
        </p:spPr>
        <p:txBody>
          <a:bodyPr wrap="square" lIns="0" tIns="0" rIns="0" bIns="0" rtlCol="0" anchor="ctr" anchorCtr="0">
            <a:noAutofit/>
          </a:bodyPr>
          <a:p>
            <a:pPr algn="r">
              <a:lnSpc>
                <a:spcPct val="150000"/>
              </a:lnSpc>
            </a:pPr>
            <a:r>
              <a:rPr lang="zh-CN" altLang="en-US" sz="2100" b="1" dirty="0">
                <a:solidFill>
                  <a:schemeClr val="tx1"/>
                </a:solidFill>
                <a:uFillTx/>
                <a:latin typeface="微软雅黑" panose="020B0503020204020204" charset="-122"/>
                <a:cs typeface="+mn-ea"/>
              </a:rPr>
              <a:t>步骤五</a:t>
            </a:r>
            <a:endParaRPr lang="zh-CN" altLang="en-US" sz="2100" b="1" dirty="0">
              <a:solidFill>
                <a:schemeClr val="tx1"/>
              </a:solidFill>
              <a:uFillTx/>
              <a:latin typeface="微软雅黑" panose="020B0503020204020204" charset="-122"/>
              <a:cs typeface="+mn-ea"/>
            </a:endParaRPr>
          </a:p>
        </p:txBody>
      </p:sp>
      <p:sp>
        <p:nvSpPr>
          <p:cNvPr id="7" name="正文"/>
          <p:cNvSpPr txBox="1"/>
          <p:nvPr>
            <p:custDataLst>
              <p:tags r:id="rId6"/>
            </p:custDataLst>
          </p:nvPr>
        </p:nvSpPr>
        <p:spPr>
          <a:xfrm>
            <a:off x="2341245" y="6334125"/>
            <a:ext cx="2943225" cy="880745"/>
          </a:xfrm>
          <a:prstGeom prst="rect">
            <a:avLst/>
          </a:prstGeom>
          <a:noFill/>
        </p:spPr>
        <p:txBody>
          <a:bodyPr wrap="square" lIns="0" tIns="0" rIns="0" bIns="0" rtlCol="0" anchor="ctr">
            <a:noAutofit/>
          </a:bodyPr>
          <a:p>
            <a:pPr algn="r">
              <a:lnSpc>
                <a:spcPct val="150000"/>
              </a:lnSpc>
            </a:pPr>
            <a:r>
              <a:rPr lang="zh-CN" altLang="en-US" sz="2100">
                <a:solidFill>
                  <a:schemeClr val="tx1"/>
                </a:solidFill>
                <a:latin typeface="+mn-ea"/>
                <a:cs typeface="微软雅黑" panose="020B0503020204020204" charset="-122"/>
                <a:sym typeface="+mn-ea"/>
              </a:rPr>
              <a:t>对风险管理过程和结果进行沟通和报告</a:t>
            </a:r>
            <a:endParaRPr lang="zh-CN" altLang="en-US" sz="2100">
              <a:solidFill>
                <a:schemeClr val="tx1"/>
              </a:solidFill>
              <a:latin typeface="+mn-ea"/>
              <a:cs typeface="微软雅黑" panose="020B0503020204020204" charset="-122"/>
            </a:endParaRPr>
          </a:p>
          <a:p>
            <a:pPr algn="r">
              <a:lnSpc>
                <a:spcPct val="150000"/>
              </a:lnSpc>
            </a:pPr>
            <a:endParaRPr lang="zh-CN" altLang="en-US" sz="2100" kern="0" dirty="0">
              <a:solidFill>
                <a:schemeClr val="tx1"/>
              </a:solidFill>
              <a:latin typeface="+mn-ea"/>
              <a:cs typeface="微软雅黑" panose="020B0503020204020204" charset="-122"/>
            </a:endParaRPr>
          </a:p>
        </p:txBody>
      </p:sp>
      <p:sp>
        <p:nvSpPr>
          <p:cNvPr id="8" name="副标题"/>
          <p:cNvSpPr txBox="1"/>
          <p:nvPr>
            <p:custDataLst>
              <p:tags r:id="rId7"/>
            </p:custDataLst>
          </p:nvPr>
        </p:nvSpPr>
        <p:spPr>
          <a:xfrm>
            <a:off x="11919424" y="3032165"/>
            <a:ext cx="2272914" cy="495276"/>
          </a:xfrm>
          <a:prstGeom prst="rect">
            <a:avLst/>
          </a:prstGeom>
          <a:noFill/>
        </p:spPr>
        <p:txBody>
          <a:bodyPr wrap="square" lIns="0" tIns="0" rIns="0" bIns="0" rtlCol="0" anchor="ctr" anchorCtr="0">
            <a:noAutofit/>
          </a:bodyPr>
          <a:p>
            <a:pPr algn="l">
              <a:lnSpc>
                <a:spcPct val="150000"/>
              </a:lnSpc>
            </a:pPr>
            <a:r>
              <a:rPr lang="zh-CN" altLang="en-US" sz="2100" b="1" dirty="0">
                <a:solidFill>
                  <a:schemeClr val="tx1"/>
                </a:solidFill>
                <a:uFillTx/>
                <a:latin typeface="微软雅黑" panose="020B0503020204020204" charset="-122"/>
                <a:cs typeface="+mn-ea"/>
              </a:rPr>
              <a:t>步骤一</a:t>
            </a:r>
            <a:endParaRPr lang="zh-CN" altLang="en-US" sz="2100" b="1" dirty="0">
              <a:solidFill>
                <a:schemeClr val="tx1"/>
              </a:solidFill>
              <a:uFillTx/>
              <a:latin typeface="微软雅黑" panose="020B0503020204020204" charset="-122"/>
              <a:cs typeface="+mn-ea"/>
            </a:endParaRPr>
          </a:p>
        </p:txBody>
      </p:sp>
      <p:sp>
        <p:nvSpPr>
          <p:cNvPr id="9" name="正文"/>
          <p:cNvSpPr txBox="1"/>
          <p:nvPr>
            <p:custDataLst>
              <p:tags r:id="rId8"/>
            </p:custDataLst>
          </p:nvPr>
        </p:nvSpPr>
        <p:spPr>
          <a:xfrm>
            <a:off x="11919424" y="3579199"/>
            <a:ext cx="2272914" cy="880788"/>
          </a:xfrm>
          <a:prstGeom prst="rect">
            <a:avLst/>
          </a:prstGeom>
          <a:noFill/>
        </p:spPr>
        <p:txBody>
          <a:bodyPr wrap="square" lIns="0" tIns="0" rIns="0" bIns="0" rtlCol="0" anchor="ctr">
            <a:noAutofit/>
          </a:bodyPr>
          <a:p>
            <a:pPr algn="l">
              <a:lnSpc>
                <a:spcPct val="150000"/>
              </a:lnSpc>
            </a:pPr>
            <a:r>
              <a:rPr lang="zh-CN" sz="2100">
                <a:solidFill>
                  <a:schemeClr val="tx1"/>
                </a:solidFill>
                <a:latin typeface="+mn-ea"/>
                <a:cs typeface="微软雅黑" panose="020B0503020204020204" charset="-122"/>
                <a:sym typeface="+mn-ea"/>
              </a:rPr>
              <a:t>建立尽责管理体系</a:t>
            </a:r>
            <a:endParaRPr lang="zh-CN" altLang="zh-CN" sz="2100">
              <a:solidFill>
                <a:schemeClr val="tx1"/>
              </a:solidFill>
              <a:latin typeface="+mn-ea"/>
              <a:cs typeface="微软雅黑" panose="020B0503020204020204" charset="-122"/>
            </a:endParaRPr>
          </a:p>
          <a:p>
            <a:pPr algn="l">
              <a:lnSpc>
                <a:spcPct val="150000"/>
              </a:lnSpc>
            </a:pPr>
            <a:endParaRPr lang="zh-CN" altLang="zh-CN" sz="2100" kern="0" dirty="0">
              <a:solidFill>
                <a:schemeClr val="tx1"/>
              </a:solidFill>
              <a:latin typeface="+mn-ea"/>
              <a:cs typeface="微软雅黑" panose="020B0503020204020204" charset="-122"/>
            </a:endParaRPr>
          </a:p>
        </p:txBody>
      </p:sp>
      <p:sp>
        <p:nvSpPr>
          <p:cNvPr id="20" name="副标题"/>
          <p:cNvSpPr txBox="1"/>
          <p:nvPr>
            <p:custDataLst>
              <p:tags r:id="rId9"/>
            </p:custDataLst>
          </p:nvPr>
        </p:nvSpPr>
        <p:spPr>
          <a:xfrm>
            <a:off x="4902572" y="3032165"/>
            <a:ext cx="2272914" cy="495276"/>
          </a:xfrm>
          <a:prstGeom prst="rect">
            <a:avLst/>
          </a:prstGeom>
          <a:noFill/>
        </p:spPr>
        <p:txBody>
          <a:bodyPr wrap="square" lIns="0" tIns="0" rIns="0" bIns="0" rtlCol="0" anchor="ctr" anchorCtr="0">
            <a:noAutofit/>
          </a:bodyPr>
          <a:p>
            <a:pPr algn="r">
              <a:lnSpc>
                <a:spcPct val="150000"/>
              </a:lnSpc>
            </a:pPr>
            <a:r>
              <a:rPr lang="zh-CN" altLang="en-US" sz="2100" b="1" dirty="0">
                <a:solidFill>
                  <a:schemeClr val="tx1"/>
                </a:solidFill>
                <a:uFillTx/>
                <a:latin typeface="微软雅黑" panose="020B0503020204020204" charset="-122"/>
                <a:cs typeface="+mn-ea"/>
              </a:rPr>
              <a:t>步骤六</a:t>
            </a:r>
            <a:endParaRPr lang="zh-CN" altLang="en-US" sz="2100" b="1" dirty="0">
              <a:solidFill>
                <a:schemeClr val="tx1"/>
              </a:solidFill>
              <a:uFillTx/>
              <a:latin typeface="微软雅黑" panose="020B0503020204020204" charset="-122"/>
              <a:cs typeface="+mn-ea"/>
            </a:endParaRPr>
          </a:p>
        </p:txBody>
      </p:sp>
      <p:sp>
        <p:nvSpPr>
          <p:cNvPr id="34" name="正文"/>
          <p:cNvSpPr txBox="1"/>
          <p:nvPr>
            <p:custDataLst>
              <p:tags r:id="rId10"/>
            </p:custDataLst>
          </p:nvPr>
        </p:nvSpPr>
        <p:spPr>
          <a:xfrm>
            <a:off x="4902572" y="3731599"/>
            <a:ext cx="2272914" cy="880788"/>
          </a:xfrm>
          <a:prstGeom prst="rect">
            <a:avLst/>
          </a:prstGeom>
          <a:noFill/>
        </p:spPr>
        <p:txBody>
          <a:bodyPr wrap="square" lIns="0" tIns="0" rIns="0" bIns="0" rtlCol="0" anchor="ctr">
            <a:noAutofit/>
          </a:bodyPr>
          <a:p>
            <a:pPr algn="r">
              <a:lnSpc>
                <a:spcPct val="150000"/>
              </a:lnSpc>
            </a:pPr>
            <a:r>
              <a:rPr lang="zh-CN" sz="2100">
                <a:solidFill>
                  <a:schemeClr val="tx1"/>
                </a:solidFill>
                <a:latin typeface="+mn-ea"/>
                <a:cs typeface="微软雅黑" panose="020B0503020204020204" charset="-122"/>
                <a:sym typeface="+mn-ea"/>
              </a:rPr>
              <a:t>适时提供条件或合作开展补救</a:t>
            </a:r>
            <a:endParaRPr lang="zh-CN" sz="2100">
              <a:solidFill>
                <a:schemeClr val="tx1"/>
              </a:solidFill>
              <a:latin typeface="+mn-ea"/>
              <a:cs typeface="微软雅黑" panose="020B0503020204020204" charset="-122"/>
              <a:sym typeface="+mn-ea"/>
            </a:endParaRPr>
          </a:p>
          <a:p>
            <a:pPr algn="r">
              <a:lnSpc>
                <a:spcPct val="150000"/>
              </a:lnSpc>
            </a:pPr>
            <a:endParaRPr lang="zh-CN" altLang="en-US" sz="2100" kern="0" dirty="0">
              <a:solidFill>
                <a:schemeClr val="tx1"/>
              </a:solidFill>
              <a:latin typeface="+mn-ea"/>
              <a:cs typeface="微软雅黑" panose="020B0503020204020204" charset="-122"/>
              <a:sym typeface="+mn-ea"/>
            </a:endParaRPr>
          </a:p>
        </p:txBody>
      </p:sp>
      <p:sp>
        <p:nvSpPr>
          <p:cNvPr id="35" name="副标题"/>
          <p:cNvSpPr txBox="1"/>
          <p:nvPr>
            <p:custDataLst>
              <p:tags r:id="rId11"/>
            </p:custDataLst>
          </p:nvPr>
        </p:nvSpPr>
        <p:spPr>
          <a:xfrm>
            <a:off x="11919424" y="8531064"/>
            <a:ext cx="2272914" cy="495276"/>
          </a:xfrm>
          <a:prstGeom prst="rect">
            <a:avLst/>
          </a:prstGeom>
          <a:noFill/>
        </p:spPr>
        <p:txBody>
          <a:bodyPr wrap="square" lIns="0" tIns="0" rIns="0" bIns="0" rtlCol="0" anchor="ctr" anchorCtr="0">
            <a:noAutofit/>
          </a:bodyPr>
          <a:p>
            <a:pPr algn="l">
              <a:lnSpc>
                <a:spcPct val="150000"/>
              </a:lnSpc>
            </a:pPr>
            <a:r>
              <a:rPr lang="zh-CN" altLang="en-US" sz="2100" b="1" dirty="0">
                <a:solidFill>
                  <a:schemeClr val="tx1"/>
                </a:solidFill>
                <a:uFillTx/>
                <a:latin typeface="微软雅黑" panose="020B0503020204020204" charset="-122"/>
                <a:cs typeface="+mn-ea"/>
              </a:rPr>
              <a:t>步骤三</a:t>
            </a:r>
            <a:endParaRPr lang="zh-CN" altLang="en-US" sz="2100" b="1" dirty="0">
              <a:solidFill>
                <a:schemeClr val="tx1"/>
              </a:solidFill>
              <a:uFillTx/>
              <a:latin typeface="微软雅黑" panose="020B0503020204020204" charset="-122"/>
              <a:cs typeface="+mn-ea"/>
            </a:endParaRPr>
          </a:p>
        </p:txBody>
      </p:sp>
      <p:sp>
        <p:nvSpPr>
          <p:cNvPr id="36" name="正文"/>
          <p:cNvSpPr txBox="1"/>
          <p:nvPr>
            <p:custDataLst>
              <p:tags r:id="rId12"/>
            </p:custDataLst>
          </p:nvPr>
        </p:nvSpPr>
        <p:spPr>
          <a:xfrm>
            <a:off x="11919424" y="9080775"/>
            <a:ext cx="2272914" cy="879895"/>
          </a:xfrm>
          <a:prstGeom prst="rect">
            <a:avLst/>
          </a:prstGeom>
          <a:noFill/>
        </p:spPr>
        <p:txBody>
          <a:bodyPr wrap="square" lIns="0" tIns="0" rIns="0" bIns="0" rtlCol="0" anchor="ctr">
            <a:noAutofit/>
          </a:bodyPr>
          <a:p>
            <a:pPr algn="l">
              <a:lnSpc>
                <a:spcPct val="150000"/>
              </a:lnSpc>
            </a:pPr>
            <a:r>
              <a:rPr lang="zh-CN" altLang="en-US" sz="2100">
                <a:solidFill>
                  <a:schemeClr val="tx1"/>
                </a:solidFill>
                <a:latin typeface="+mn-ea"/>
                <a:cs typeface="微软雅黑" panose="020B0503020204020204" charset="-122"/>
                <a:sym typeface="+mn-ea"/>
              </a:rPr>
              <a:t>风险预防和缓解</a:t>
            </a:r>
            <a:endParaRPr lang="zh-CN" altLang="en-US" sz="2100">
              <a:solidFill>
                <a:schemeClr val="tx1"/>
              </a:solidFill>
              <a:latin typeface="+mn-ea"/>
              <a:cs typeface="微软雅黑" panose="020B0503020204020204" charset="-122"/>
            </a:endParaRPr>
          </a:p>
          <a:p>
            <a:pPr algn="l">
              <a:lnSpc>
                <a:spcPct val="150000"/>
              </a:lnSpc>
            </a:pPr>
            <a:endParaRPr lang="zh-CN" altLang="en-US" sz="2100" kern="0" dirty="0">
              <a:solidFill>
                <a:schemeClr val="tx1"/>
              </a:solidFill>
              <a:latin typeface="+mn-ea"/>
              <a:cs typeface="微软雅黑" panose="020B0503020204020204" charset="-122"/>
            </a:endParaRPr>
          </a:p>
        </p:txBody>
      </p:sp>
      <p:sp>
        <p:nvSpPr>
          <p:cNvPr id="37" name="副标题"/>
          <p:cNvSpPr txBox="1"/>
          <p:nvPr>
            <p:custDataLst>
              <p:tags r:id="rId13"/>
            </p:custDataLst>
          </p:nvPr>
        </p:nvSpPr>
        <p:spPr>
          <a:xfrm>
            <a:off x="4902572" y="8531064"/>
            <a:ext cx="2272914" cy="495276"/>
          </a:xfrm>
          <a:prstGeom prst="rect">
            <a:avLst/>
          </a:prstGeom>
          <a:noFill/>
        </p:spPr>
        <p:txBody>
          <a:bodyPr wrap="square" lIns="0" tIns="0" rIns="0" bIns="0" rtlCol="0" anchor="ctr" anchorCtr="0">
            <a:noAutofit/>
          </a:bodyPr>
          <a:p>
            <a:pPr algn="r">
              <a:lnSpc>
                <a:spcPct val="150000"/>
              </a:lnSpc>
            </a:pPr>
            <a:r>
              <a:rPr lang="zh-CN" altLang="en-US" sz="2100" b="1" dirty="0">
                <a:solidFill>
                  <a:schemeClr val="tx1"/>
                </a:solidFill>
                <a:uFillTx/>
                <a:latin typeface="微软雅黑" panose="020B0503020204020204" charset="-122"/>
                <a:cs typeface="+mn-ea"/>
              </a:rPr>
              <a:t>步骤四</a:t>
            </a:r>
            <a:endParaRPr lang="zh-CN" altLang="en-US" sz="2100" b="1" dirty="0">
              <a:solidFill>
                <a:schemeClr val="tx1"/>
              </a:solidFill>
              <a:uFillTx/>
              <a:latin typeface="微软雅黑" panose="020B0503020204020204" charset="-122"/>
              <a:cs typeface="+mn-ea"/>
            </a:endParaRPr>
          </a:p>
        </p:txBody>
      </p:sp>
      <p:sp>
        <p:nvSpPr>
          <p:cNvPr id="38" name="正文"/>
          <p:cNvSpPr txBox="1"/>
          <p:nvPr>
            <p:custDataLst>
              <p:tags r:id="rId14"/>
            </p:custDataLst>
          </p:nvPr>
        </p:nvSpPr>
        <p:spPr>
          <a:xfrm>
            <a:off x="4902572" y="9080775"/>
            <a:ext cx="2272914" cy="880788"/>
          </a:xfrm>
          <a:prstGeom prst="rect">
            <a:avLst/>
          </a:prstGeom>
          <a:noFill/>
        </p:spPr>
        <p:txBody>
          <a:bodyPr wrap="square" lIns="0" tIns="0" rIns="0" bIns="0" rtlCol="0" anchor="ctr">
            <a:noAutofit/>
          </a:bodyPr>
          <a:p>
            <a:pPr algn="r">
              <a:lnSpc>
                <a:spcPct val="150000"/>
              </a:lnSpc>
            </a:pPr>
            <a:r>
              <a:rPr lang="zh-CN" altLang="en-US" sz="2100">
                <a:solidFill>
                  <a:schemeClr val="tx1"/>
                </a:solidFill>
                <a:latin typeface="+mn-ea"/>
                <a:cs typeface="微软雅黑" panose="020B0503020204020204" charset="-122"/>
                <a:sym typeface="+mn-ea"/>
              </a:rPr>
              <a:t>开展内外部评估</a:t>
            </a:r>
            <a:endParaRPr lang="zh-CN" altLang="en-US" sz="2100">
              <a:solidFill>
                <a:schemeClr val="tx1"/>
              </a:solidFill>
              <a:latin typeface="+mn-ea"/>
              <a:cs typeface="微软雅黑" panose="020B0503020204020204" charset="-122"/>
            </a:endParaRPr>
          </a:p>
          <a:p>
            <a:pPr algn="r">
              <a:lnSpc>
                <a:spcPct val="150000"/>
              </a:lnSpc>
            </a:pPr>
            <a:endParaRPr lang="zh-CN" altLang="en-US" sz="2100" kern="0" dirty="0">
              <a:solidFill>
                <a:schemeClr val="tx1"/>
              </a:solidFill>
              <a:latin typeface="+mn-ea"/>
              <a:cs typeface="微软雅黑" panose="020B0503020204020204" charset="-122"/>
            </a:endParaRPr>
          </a:p>
        </p:txBody>
      </p:sp>
      <p:sp>
        <p:nvSpPr>
          <p:cNvPr id="39" name="任意多边形: 形状 12"/>
          <p:cNvSpPr/>
          <p:nvPr>
            <p:custDataLst>
              <p:tags r:id="rId15"/>
            </p:custDataLst>
          </p:nvPr>
        </p:nvSpPr>
        <p:spPr>
          <a:xfrm>
            <a:off x="7033596" y="3854055"/>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0" name="任意多边形: 形状 13"/>
          <p:cNvSpPr/>
          <p:nvPr>
            <p:custDataLst>
              <p:tags r:id="rId16"/>
            </p:custDataLst>
          </p:nvPr>
        </p:nvSpPr>
        <p:spPr>
          <a:xfrm>
            <a:off x="11044883" y="5289016"/>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1" name="任意多边形: 形状 21"/>
          <p:cNvSpPr/>
          <p:nvPr>
            <p:custDataLst>
              <p:tags r:id="rId17"/>
            </p:custDataLst>
          </p:nvPr>
        </p:nvSpPr>
        <p:spPr>
          <a:xfrm>
            <a:off x="9675959" y="6718622"/>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2" name="任意多边形: 形状 24"/>
          <p:cNvSpPr/>
          <p:nvPr>
            <p:custDataLst>
              <p:tags r:id="rId18"/>
            </p:custDataLst>
          </p:nvPr>
        </p:nvSpPr>
        <p:spPr>
          <a:xfrm>
            <a:off x="9675959" y="3854055"/>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3" name="任意多边形: 形状 27"/>
          <p:cNvSpPr/>
          <p:nvPr>
            <p:custDataLst>
              <p:tags r:id="rId19"/>
            </p:custDataLst>
          </p:nvPr>
        </p:nvSpPr>
        <p:spPr>
          <a:xfrm>
            <a:off x="5661102" y="5278307"/>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4" name="任意多边形: 形状 30"/>
          <p:cNvSpPr/>
          <p:nvPr>
            <p:custDataLst>
              <p:tags r:id="rId20"/>
            </p:custDataLst>
          </p:nvPr>
        </p:nvSpPr>
        <p:spPr>
          <a:xfrm>
            <a:off x="7033596" y="6723977"/>
            <a:ext cx="2413019" cy="2413019"/>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solidFill>
            <a:schemeClr val="tx1"/>
          </a:solidFill>
          <a:ln>
            <a:noFill/>
          </a:ln>
          <a:effectLst>
            <a:outerShdw blurRad="203200" dist="63500" dir="2700000" algn="tl" rotWithShape="0">
              <a:schemeClr val="accent1">
                <a:lumMod val="75000"/>
                <a:alpha val="3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100" b="1">
              <a:solidFill>
                <a:schemeClr val="tx1"/>
              </a:solidFill>
              <a:latin typeface="+mn-ea"/>
              <a:cs typeface="微软雅黑" panose="020B0503020204020204" charset="-122"/>
            </a:endParaRPr>
          </a:p>
        </p:txBody>
      </p:sp>
      <p:sp>
        <p:nvSpPr>
          <p:cNvPr id="45" name="图片 3" descr="343439383331313b343532303031393bd2b5bca8b9dcc0ed"/>
          <p:cNvSpPr/>
          <p:nvPr>
            <p:custDataLst>
              <p:tags r:id="rId21"/>
            </p:custDataLst>
          </p:nvPr>
        </p:nvSpPr>
        <p:spPr>
          <a:xfrm>
            <a:off x="10625460" y="7686864"/>
            <a:ext cx="514016" cy="477428"/>
          </a:xfrm>
          <a:custGeom>
            <a:avLst/>
            <a:gdLst>
              <a:gd name="connsiteX0" fmla="*/ 322954 w 365759"/>
              <a:gd name="connsiteY0" fmla="*/ 115 h 339549"/>
              <a:gd name="connsiteX1" fmla="*/ 42102 w 365759"/>
              <a:gd name="connsiteY1" fmla="*/ 115 h 339549"/>
              <a:gd name="connsiteX2" fmla="*/ 114 w 365759"/>
              <a:gd name="connsiteY2" fmla="*/ 42441 h 339549"/>
              <a:gd name="connsiteX3" fmla="*/ 114 w 365759"/>
              <a:gd name="connsiteY3" fmla="*/ 224914 h 339549"/>
              <a:gd name="connsiteX4" fmla="*/ 42102 w 365759"/>
              <a:gd name="connsiteY4" fmla="*/ 267239 h 339549"/>
              <a:gd name="connsiteX5" fmla="*/ 147538 w 365759"/>
              <a:gd name="connsiteY5" fmla="*/ 267239 h 339549"/>
              <a:gd name="connsiteX6" fmla="*/ 147538 w 365759"/>
              <a:gd name="connsiteY6" fmla="*/ 318972 h 339549"/>
              <a:gd name="connsiteX7" fmla="*/ 89688 w 365759"/>
              <a:gd name="connsiteY7" fmla="*/ 318972 h 339549"/>
              <a:gd name="connsiteX8" fmla="*/ 79424 w 365759"/>
              <a:gd name="connsiteY8" fmla="*/ 329318 h 339549"/>
              <a:gd name="connsiteX9" fmla="*/ 89688 w 365759"/>
              <a:gd name="connsiteY9" fmla="*/ 339665 h 339549"/>
              <a:gd name="connsiteX10" fmla="*/ 267903 w 365759"/>
              <a:gd name="connsiteY10" fmla="*/ 339665 h 339549"/>
              <a:gd name="connsiteX11" fmla="*/ 278166 w 365759"/>
              <a:gd name="connsiteY11" fmla="*/ 329318 h 339549"/>
              <a:gd name="connsiteX12" fmla="*/ 267903 w 365759"/>
              <a:gd name="connsiteY12" fmla="*/ 318972 h 339549"/>
              <a:gd name="connsiteX13" fmla="*/ 210987 w 365759"/>
              <a:gd name="connsiteY13" fmla="*/ 318972 h 339549"/>
              <a:gd name="connsiteX14" fmla="*/ 210987 w 365759"/>
              <a:gd name="connsiteY14" fmla="*/ 267239 h 339549"/>
              <a:gd name="connsiteX15" fmla="*/ 323886 w 365759"/>
              <a:gd name="connsiteY15" fmla="*/ 267239 h 339549"/>
              <a:gd name="connsiteX16" fmla="*/ 365874 w 365759"/>
              <a:gd name="connsiteY16" fmla="*/ 224914 h 339549"/>
              <a:gd name="connsiteX17" fmla="*/ 365874 w 365759"/>
              <a:gd name="connsiteY17" fmla="*/ 42441 h 339549"/>
              <a:gd name="connsiteX18" fmla="*/ 322954 w 365759"/>
              <a:gd name="connsiteY18" fmla="*/ 115 h 339549"/>
              <a:gd name="connsiteX19" fmla="*/ 304291 w 365759"/>
              <a:gd name="connsiteY19" fmla="*/ 63134 h 339549"/>
              <a:gd name="connsiteX20" fmla="*/ 304291 w 365759"/>
              <a:gd name="connsiteY20" fmla="*/ 63134 h 339549"/>
              <a:gd name="connsiteX21" fmla="*/ 304291 w 365759"/>
              <a:gd name="connsiteY21" fmla="*/ 64074 h 339549"/>
              <a:gd name="connsiteX22" fmla="*/ 199790 w 365759"/>
              <a:gd name="connsiteY22" fmla="*/ 204221 h 339549"/>
              <a:gd name="connsiteX23" fmla="*/ 196991 w 365759"/>
              <a:gd name="connsiteY23" fmla="*/ 202340 h 339549"/>
              <a:gd name="connsiteX24" fmla="*/ 114880 w 365759"/>
              <a:gd name="connsiteY24" fmla="*/ 142143 h 339549"/>
              <a:gd name="connsiteX25" fmla="*/ 85956 w 365759"/>
              <a:gd name="connsiteY25" fmla="*/ 179766 h 339549"/>
              <a:gd name="connsiteX26" fmla="*/ 72893 w 365759"/>
              <a:gd name="connsiteY26" fmla="*/ 184469 h 339549"/>
              <a:gd name="connsiteX27" fmla="*/ 66361 w 365759"/>
              <a:gd name="connsiteY27" fmla="*/ 170360 h 339549"/>
              <a:gd name="connsiteX28" fmla="*/ 67294 w 365759"/>
              <a:gd name="connsiteY28" fmla="*/ 168479 h 339549"/>
              <a:gd name="connsiteX29" fmla="*/ 106483 w 365759"/>
              <a:gd name="connsiteY29" fmla="*/ 116747 h 339549"/>
              <a:gd name="connsiteX30" fmla="*/ 110215 w 365759"/>
              <a:gd name="connsiteY30" fmla="*/ 112044 h 339549"/>
              <a:gd name="connsiteX31" fmla="*/ 195124 w 365759"/>
              <a:gd name="connsiteY31" fmla="*/ 175063 h 339549"/>
              <a:gd name="connsiteX32" fmla="*/ 287497 w 365759"/>
              <a:gd name="connsiteY32" fmla="*/ 51847 h 339549"/>
              <a:gd name="connsiteX33" fmla="*/ 298693 w 365759"/>
              <a:gd name="connsiteY33" fmla="*/ 49966 h 339549"/>
              <a:gd name="connsiteX34" fmla="*/ 304291 w 365759"/>
              <a:gd name="connsiteY34" fmla="*/ 63134 h 33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759" h="339549">
                <a:moveTo>
                  <a:pt x="322954" y="115"/>
                </a:moveTo>
                <a:lnTo>
                  <a:pt x="42102" y="115"/>
                </a:lnTo>
                <a:cubicBezTo>
                  <a:pt x="18775" y="115"/>
                  <a:pt x="114" y="18926"/>
                  <a:pt x="114" y="42441"/>
                </a:cubicBezTo>
                <a:lnTo>
                  <a:pt x="114" y="224914"/>
                </a:lnTo>
                <a:cubicBezTo>
                  <a:pt x="114" y="248428"/>
                  <a:pt x="18775" y="267239"/>
                  <a:pt x="42102" y="267239"/>
                </a:cubicBezTo>
                <a:lnTo>
                  <a:pt x="147538" y="267239"/>
                </a:lnTo>
                <a:lnTo>
                  <a:pt x="147538" y="318972"/>
                </a:lnTo>
                <a:lnTo>
                  <a:pt x="89688" y="318972"/>
                </a:lnTo>
                <a:cubicBezTo>
                  <a:pt x="84089" y="318972"/>
                  <a:pt x="79424" y="323675"/>
                  <a:pt x="79424" y="329318"/>
                </a:cubicBezTo>
                <a:cubicBezTo>
                  <a:pt x="79424" y="334962"/>
                  <a:pt x="84089" y="339665"/>
                  <a:pt x="89688" y="339665"/>
                </a:cubicBezTo>
                <a:lnTo>
                  <a:pt x="267903" y="339665"/>
                </a:lnTo>
                <a:cubicBezTo>
                  <a:pt x="273501" y="339665"/>
                  <a:pt x="278166" y="334962"/>
                  <a:pt x="278166" y="329318"/>
                </a:cubicBezTo>
                <a:cubicBezTo>
                  <a:pt x="278166" y="323675"/>
                  <a:pt x="273501" y="318972"/>
                  <a:pt x="267903" y="318972"/>
                </a:cubicBezTo>
                <a:lnTo>
                  <a:pt x="210987" y="318972"/>
                </a:lnTo>
                <a:lnTo>
                  <a:pt x="210987" y="267239"/>
                </a:lnTo>
                <a:lnTo>
                  <a:pt x="323886" y="267239"/>
                </a:lnTo>
                <a:cubicBezTo>
                  <a:pt x="347213" y="267239"/>
                  <a:pt x="365874" y="248428"/>
                  <a:pt x="365874" y="224914"/>
                </a:cubicBezTo>
                <a:lnTo>
                  <a:pt x="365874" y="42441"/>
                </a:lnTo>
                <a:cubicBezTo>
                  <a:pt x="364940" y="19867"/>
                  <a:pt x="346280" y="115"/>
                  <a:pt x="322954" y="115"/>
                </a:cubicBezTo>
                <a:moveTo>
                  <a:pt x="304291" y="63134"/>
                </a:moveTo>
                <a:cubicBezTo>
                  <a:pt x="304291" y="63134"/>
                  <a:pt x="304291" y="64074"/>
                  <a:pt x="304291" y="63134"/>
                </a:cubicBezTo>
                <a:lnTo>
                  <a:pt x="304291" y="64074"/>
                </a:lnTo>
                <a:lnTo>
                  <a:pt x="199790" y="204221"/>
                </a:lnTo>
                <a:lnTo>
                  <a:pt x="196991" y="202340"/>
                </a:lnTo>
                <a:lnTo>
                  <a:pt x="114880" y="142143"/>
                </a:lnTo>
                <a:lnTo>
                  <a:pt x="85956" y="179766"/>
                </a:lnTo>
                <a:cubicBezTo>
                  <a:pt x="83157" y="184469"/>
                  <a:pt x="77558" y="186350"/>
                  <a:pt x="72893" y="184469"/>
                </a:cubicBezTo>
                <a:cubicBezTo>
                  <a:pt x="67294" y="182587"/>
                  <a:pt x="64495" y="176003"/>
                  <a:pt x="66361" y="170360"/>
                </a:cubicBezTo>
                <a:cubicBezTo>
                  <a:pt x="66361" y="169420"/>
                  <a:pt x="66361" y="169420"/>
                  <a:pt x="67294" y="168479"/>
                </a:cubicBezTo>
                <a:lnTo>
                  <a:pt x="106483" y="116747"/>
                </a:lnTo>
                <a:lnTo>
                  <a:pt x="110215" y="112044"/>
                </a:lnTo>
                <a:lnTo>
                  <a:pt x="195124" y="175063"/>
                </a:lnTo>
                <a:lnTo>
                  <a:pt x="287497" y="51847"/>
                </a:lnTo>
                <a:cubicBezTo>
                  <a:pt x="290297" y="49025"/>
                  <a:pt x="294962" y="48085"/>
                  <a:pt x="298693" y="49966"/>
                </a:cubicBezTo>
                <a:cubicBezTo>
                  <a:pt x="304291" y="51847"/>
                  <a:pt x="307091" y="57490"/>
                  <a:pt x="304291" y="63134"/>
                </a:cubicBezTo>
              </a:path>
            </a:pathLst>
          </a:custGeom>
          <a:solidFill>
            <a:schemeClr val="lt1">
              <a:lumMod val="100000"/>
            </a:schemeClr>
          </a:solidFill>
          <a:ln w="12939" cap="flat">
            <a:noFill/>
            <a:prstDash val="solid"/>
            <a:miter/>
          </a:ln>
        </p:spPr>
        <p:txBody>
          <a:bodyPr rtlCol="0" anchor="ctr"/>
          <a:p>
            <a:endParaRPr lang="zh-CN" altLang="en-US" sz="2100">
              <a:solidFill>
                <a:schemeClr val="tx1"/>
              </a:solidFill>
              <a:cs typeface="微软雅黑" panose="020B0503020204020204" charset="-122"/>
            </a:endParaRPr>
          </a:p>
        </p:txBody>
      </p:sp>
      <p:sp>
        <p:nvSpPr>
          <p:cNvPr id="46" name="图片 4" descr="343439383331313b343532303032303bb8f6c8cbd0c5cfa2"/>
          <p:cNvSpPr/>
          <p:nvPr>
            <p:custDataLst>
              <p:tags r:id="rId22"/>
            </p:custDataLst>
          </p:nvPr>
        </p:nvSpPr>
        <p:spPr>
          <a:xfrm>
            <a:off x="7983097" y="7673478"/>
            <a:ext cx="514016" cy="514016"/>
          </a:xfrm>
          <a:custGeom>
            <a:avLst/>
            <a:gdLst>
              <a:gd name="connsiteX0" fmla="*/ 332114 w 365612"/>
              <a:gd name="connsiteY0" fmla="*/ 114 h 365759"/>
              <a:gd name="connsiteX1" fmla="*/ 267248 w 365612"/>
              <a:gd name="connsiteY1" fmla="*/ 114 h 365759"/>
              <a:gd name="connsiteX2" fmla="*/ 265478 w 365612"/>
              <a:gd name="connsiteY2" fmla="*/ 114 h 365759"/>
              <a:gd name="connsiteX3" fmla="*/ 57315 w 365612"/>
              <a:gd name="connsiteY3" fmla="*/ 705 h 365759"/>
              <a:gd name="connsiteX4" fmla="*/ 24292 w 365612"/>
              <a:gd name="connsiteY4" fmla="*/ 33795 h 365759"/>
              <a:gd name="connsiteX5" fmla="*/ 24292 w 365612"/>
              <a:gd name="connsiteY5" fmla="*/ 83429 h 365759"/>
              <a:gd name="connsiteX6" fmla="*/ 62032 w 365612"/>
              <a:gd name="connsiteY6" fmla="*/ 83429 h 365759"/>
              <a:gd name="connsiteX7" fmla="*/ 74416 w 365612"/>
              <a:gd name="connsiteY7" fmla="*/ 95838 h 365759"/>
              <a:gd name="connsiteX8" fmla="*/ 74416 w 365612"/>
              <a:gd name="connsiteY8" fmla="*/ 104110 h 365759"/>
              <a:gd name="connsiteX9" fmla="*/ 62032 w 365612"/>
              <a:gd name="connsiteY9" fmla="*/ 116519 h 365759"/>
              <a:gd name="connsiteX10" fmla="*/ 57904 w 365612"/>
              <a:gd name="connsiteY10" fmla="*/ 116519 h 365759"/>
              <a:gd name="connsiteX11" fmla="*/ 57904 w 365612"/>
              <a:gd name="connsiteY11" fmla="*/ 112383 h 365759"/>
              <a:gd name="connsiteX12" fmla="*/ 45521 w 365612"/>
              <a:gd name="connsiteY12" fmla="*/ 99974 h 365759"/>
              <a:gd name="connsiteX13" fmla="*/ 11318 w 365612"/>
              <a:gd name="connsiteY13" fmla="*/ 99974 h 365759"/>
              <a:gd name="connsiteX14" fmla="*/ 704 w 365612"/>
              <a:gd name="connsiteY14" fmla="*/ 108247 h 365759"/>
              <a:gd name="connsiteX15" fmla="*/ 114 w 365612"/>
              <a:gd name="connsiteY15" fmla="*/ 112383 h 365759"/>
              <a:gd name="connsiteX16" fmla="*/ 114 w 365612"/>
              <a:gd name="connsiteY16" fmla="*/ 120655 h 365759"/>
              <a:gd name="connsiteX17" fmla="*/ 12498 w 365612"/>
              <a:gd name="connsiteY17" fmla="*/ 133063 h 365759"/>
              <a:gd name="connsiteX18" fmla="*/ 24881 w 365612"/>
              <a:gd name="connsiteY18" fmla="*/ 133063 h 365759"/>
              <a:gd name="connsiteX19" fmla="*/ 24881 w 365612"/>
              <a:gd name="connsiteY19" fmla="*/ 224652 h 365759"/>
              <a:gd name="connsiteX20" fmla="*/ 62622 w 365612"/>
              <a:gd name="connsiteY20" fmla="*/ 224652 h 365759"/>
              <a:gd name="connsiteX21" fmla="*/ 75006 w 365612"/>
              <a:gd name="connsiteY21" fmla="*/ 237061 h 365759"/>
              <a:gd name="connsiteX22" fmla="*/ 75006 w 365612"/>
              <a:gd name="connsiteY22" fmla="*/ 245332 h 365759"/>
              <a:gd name="connsiteX23" fmla="*/ 62622 w 365612"/>
              <a:gd name="connsiteY23" fmla="*/ 257742 h 365759"/>
              <a:gd name="connsiteX24" fmla="*/ 58494 w 365612"/>
              <a:gd name="connsiteY24" fmla="*/ 257742 h 365759"/>
              <a:gd name="connsiteX25" fmla="*/ 58494 w 365612"/>
              <a:gd name="connsiteY25" fmla="*/ 254197 h 365759"/>
              <a:gd name="connsiteX26" fmla="*/ 46110 w 365612"/>
              <a:gd name="connsiteY26" fmla="*/ 241787 h 365759"/>
              <a:gd name="connsiteX27" fmla="*/ 11908 w 365612"/>
              <a:gd name="connsiteY27" fmla="*/ 241787 h 365759"/>
              <a:gd name="connsiteX28" fmla="*/ 1293 w 365612"/>
              <a:gd name="connsiteY28" fmla="*/ 250060 h 365759"/>
              <a:gd name="connsiteX29" fmla="*/ 704 w 365612"/>
              <a:gd name="connsiteY29" fmla="*/ 254197 h 365759"/>
              <a:gd name="connsiteX30" fmla="*/ 704 w 365612"/>
              <a:gd name="connsiteY30" fmla="*/ 262468 h 365759"/>
              <a:gd name="connsiteX31" fmla="*/ 13087 w 365612"/>
              <a:gd name="connsiteY31" fmla="*/ 274877 h 365759"/>
              <a:gd name="connsiteX32" fmla="*/ 25471 w 365612"/>
              <a:gd name="connsiteY32" fmla="*/ 274877 h 365759"/>
              <a:gd name="connsiteX33" fmla="*/ 25471 w 365612"/>
              <a:gd name="connsiteY33" fmla="*/ 332785 h 365759"/>
              <a:gd name="connsiteX34" fmla="*/ 58494 w 365612"/>
              <a:gd name="connsiteY34" fmla="*/ 365874 h 365759"/>
              <a:gd name="connsiteX35" fmla="*/ 332704 w 365612"/>
              <a:gd name="connsiteY35" fmla="*/ 365874 h 365759"/>
              <a:gd name="connsiteX36" fmla="*/ 365727 w 365612"/>
              <a:gd name="connsiteY36" fmla="*/ 332785 h 365759"/>
              <a:gd name="connsiteX37" fmla="*/ 365727 w 365612"/>
              <a:gd name="connsiteY37" fmla="*/ 33204 h 365759"/>
              <a:gd name="connsiteX38" fmla="*/ 332114 w 365612"/>
              <a:gd name="connsiteY38" fmla="*/ 114 h 365759"/>
              <a:gd name="connsiteX39" fmla="*/ 307937 w 365612"/>
              <a:gd name="connsiteY39" fmla="*/ 270741 h 365759"/>
              <a:gd name="connsiteX40" fmla="*/ 307348 w 365612"/>
              <a:gd name="connsiteY40" fmla="*/ 272514 h 365759"/>
              <a:gd name="connsiteX41" fmla="*/ 303809 w 365612"/>
              <a:gd name="connsiteY41" fmla="*/ 276650 h 365759"/>
              <a:gd name="connsiteX42" fmla="*/ 300271 w 365612"/>
              <a:gd name="connsiteY42" fmla="*/ 278422 h 365759"/>
              <a:gd name="connsiteX43" fmla="*/ 297912 w 365612"/>
              <a:gd name="connsiteY43" fmla="*/ 279013 h 365759"/>
              <a:gd name="connsiteX44" fmla="*/ 119823 w 365612"/>
              <a:gd name="connsiteY44" fmla="*/ 279013 h 365759"/>
              <a:gd name="connsiteX45" fmla="*/ 115695 w 365612"/>
              <a:gd name="connsiteY45" fmla="*/ 277241 h 365759"/>
              <a:gd name="connsiteX46" fmla="*/ 112746 w 365612"/>
              <a:gd name="connsiteY46" fmla="*/ 273105 h 365759"/>
              <a:gd name="connsiteX47" fmla="*/ 112157 w 365612"/>
              <a:gd name="connsiteY47" fmla="*/ 271331 h 365759"/>
              <a:gd name="connsiteX48" fmla="*/ 112157 w 365612"/>
              <a:gd name="connsiteY48" fmla="*/ 254788 h 365759"/>
              <a:gd name="connsiteX49" fmla="*/ 112157 w 365612"/>
              <a:gd name="connsiteY49" fmla="*/ 254197 h 365759"/>
              <a:gd name="connsiteX50" fmla="*/ 112746 w 365612"/>
              <a:gd name="connsiteY50" fmla="*/ 253605 h 365759"/>
              <a:gd name="connsiteX51" fmla="*/ 148129 w 365612"/>
              <a:gd name="connsiteY51" fmla="*/ 229379 h 365759"/>
              <a:gd name="connsiteX52" fmla="*/ 182920 w 365612"/>
              <a:gd name="connsiteY52" fmla="*/ 203971 h 365759"/>
              <a:gd name="connsiteX53" fmla="*/ 182920 w 365612"/>
              <a:gd name="connsiteY53" fmla="*/ 200425 h 365759"/>
              <a:gd name="connsiteX54" fmla="*/ 181152 w 365612"/>
              <a:gd name="connsiteY54" fmla="*/ 196289 h 365759"/>
              <a:gd name="connsiteX55" fmla="*/ 162282 w 365612"/>
              <a:gd name="connsiteY55" fmla="*/ 148427 h 365759"/>
              <a:gd name="connsiteX56" fmla="*/ 210046 w 365612"/>
              <a:gd name="connsiteY56" fmla="*/ 88156 h 365759"/>
              <a:gd name="connsiteX57" fmla="*/ 257812 w 365612"/>
              <a:gd name="connsiteY57" fmla="*/ 148427 h 365759"/>
              <a:gd name="connsiteX58" fmla="*/ 238942 w 365612"/>
              <a:gd name="connsiteY58" fmla="*/ 196289 h 365759"/>
              <a:gd name="connsiteX59" fmla="*/ 237173 w 365612"/>
              <a:gd name="connsiteY59" fmla="*/ 200425 h 365759"/>
              <a:gd name="connsiteX60" fmla="*/ 237173 w 365612"/>
              <a:gd name="connsiteY60" fmla="*/ 203971 h 365759"/>
              <a:gd name="connsiteX61" fmla="*/ 271965 w 365612"/>
              <a:gd name="connsiteY61" fmla="*/ 229379 h 365759"/>
              <a:gd name="connsiteX62" fmla="*/ 307348 w 365612"/>
              <a:gd name="connsiteY62" fmla="*/ 253605 h 365759"/>
              <a:gd name="connsiteX63" fmla="*/ 307937 w 365612"/>
              <a:gd name="connsiteY63" fmla="*/ 254197 h 365759"/>
              <a:gd name="connsiteX64" fmla="*/ 307937 w 365612"/>
              <a:gd name="connsiteY64" fmla="*/ 254788 h 365759"/>
              <a:gd name="connsiteX65" fmla="*/ 307937 w 365612"/>
              <a:gd name="connsiteY65" fmla="*/ 270741 h 36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5612" h="365759">
                <a:moveTo>
                  <a:pt x="332114" y="114"/>
                </a:moveTo>
                <a:lnTo>
                  <a:pt x="267248" y="114"/>
                </a:lnTo>
                <a:lnTo>
                  <a:pt x="265478" y="114"/>
                </a:lnTo>
                <a:lnTo>
                  <a:pt x="57315" y="705"/>
                </a:lnTo>
                <a:cubicBezTo>
                  <a:pt x="39034" y="705"/>
                  <a:pt x="24292" y="15477"/>
                  <a:pt x="24292" y="33795"/>
                </a:cubicBezTo>
                <a:lnTo>
                  <a:pt x="24292" y="83429"/>
                </a:lnTo>
                <a:lnTo>
                  <a:pt x="62032" y="83429"/>
                </a:lnTo>
                <a:cubicBezTo>
                  <a:pt x="69109" y="83429"/>
                  <a:pt x="74416" y="88747"/>
                  <a:pt x="74416" y="95838"/>
                </a:cubicBezTo>
                <a:lnTo>
                  <a:pt x="74416" y="104110"/>
                </a:lnTo>
                <a:cubicBezTo>
                  <a:pt x="74416" y="111201"/>
                  <a:pt x="69109" y="116519"/>
                  <a:pt x="62032" y="116519"/>
                </a:cubicBezTo>
                <a:lnTo>
                  <a:pt x="57904" y="116519"/>
                </a:lnTo>
                <a:lnTo>
                  <a:pt x="57904" y="112383"/>
                </a:lnTo>
                <a:cubicBezTo>
                  <a:pt x="57904" y="105292"/>
                  <a:pt x="52597" y="99974"/>
                  <a:pt x="45521" y="99974"/>
                </a:cubicBezTo>
                <a:lnTo>
                  <a:pt x="11318" y="99974"/>
                </a:lnTo>
                <a:cubicBezTo>
                  <a:pt x="6601" y="100565"/>
                  <a:pt x="2473" y="103520"/>
                  <a:pt x="704" y="108247"/>
                </a:cubicBezTo>
                <a:cubicBezTo>
                  <a:pt x="114" y="109428"/>
                  <a:pt x="114" y="111201"/>
                  <a:pt x="114" y="112383"/>
                </a:cubicBezTo>
                <a:lnTo>
                  <a:pt x="114" y="120655"/>
                </a:lnTo>
                <a:cubicBezTo>
                  <a:pt x="114" y="127746"/>
                  <a:pt x="5421" y="133063"/>
                  <a:pt x="12498" y="133063"/>
                </a:cubicBezTo>
                <a:lnTo>
                  <a:pt x="24881" y="133063"/>
                </a:lnTo>
                <a:lnTo>
                  <a:pt x="24881" y="224652"/>
                </a:lnTo>
                <a:lnTo>
                  <a:pt x="62622" y="224652"/>
                </a:lnTo>
                <a:cubicBezTo>
                  <a:pt x="69698" y="224652"/>
                  <a:pt x="75006" y="229970"/>
                  <a:pt x="75006" y="237061"/>
                </a:cubicBezTo>
                <a:lnTo>
                  <a:pt x="75006" y="245332"/>
                </a:lnTo>
                <a:cubicBezTo>
                  <a:pt x="75006" y="252423"/>
                  <a:pt x="69698" y="257742"/>
                  <a:pt x="62622" y="257742"/>
                </a:cubicBezTo>
                <a:lnTo>
                  <a:pt x="58494" y="257742"/>
                </a:lnTo>
                <a:lnTo>
                  <a:pt x="58494" y="254197"/>
                </a:lnTo>
                <a:cubicBezTo>
                  <a:pt x="58494" y="247106"/>
                  <a:pt x="53187" y="241787"/>
                  <a:pt x="46110" y="241787"/>
                </a:cubicBezTo>
                <a:lnTo>
                  <a:pt x="11908" y="241787"/>
                </a:lnTo>
                <a:cubicBezTo>
                  <a:pt x="7190" y="242378"/>
                  <a:pt x="3062" y="245332"/>
                  <a:pt x="1293" y="250060"/>
                </a:cubicBezTo>
                <a:cubicBezTo>
                  <a:pt x="704" y="251242"/>
                  <a:pt x="704" y="253014"/>
                  <a:pt x="704" y="254197"/>
                </a:cubicBezTo>
                <a:lnTo>
                  <a:pt x="704" y="262468"/>
                </a:lnTo>
                <a:cubicBezTo>
                  <a:pt x="704" y="269559"/>
                  <a:pt x="6011" y="274877"/>
                  <a:pt x="13087" y="274877"/>
                </a:cubicBezTo>
                <a:lnTo>
                  <a:pt x="25471" y="274877"/>
                </a:lnTo>
                <a:lnTo>
                  <a:pt x="25471" y="332785"/>
                </a:lnTo>
                <a:cubicBezTo>
                  <a:pt x="25471" y="351102"/>
                  <a:pt x="40213" y="365874"/>
                  <a:pt x="58494" y="365874"/>
                </a:cubicBezTo>
                <a:lnTo>
                  <a:pt x="332704" y="365874"/>
                </a:lnTo>
                <a:cubicBezTo>
                  <a:pt x="350984" y="365874"/>
                  <a:pt x="365727" y="351102"/>
                  <a:pt x="365727" y="332785"/>
                </a:cubicBezTo>
                <a:lnTo>
                  <a:pt x="365727" y="33204"/>
                </a:lnTo>
                <a:cubicBezTo>
                  <a:pt x="365137" y="14886"/>
                  <a:pt x="350395" y="114"/>
                  <a:pt x="332114" y="114"/>
                </a:cubicBezTo>
                <a:moveTo>
                  <a:pt x="307937" y="270741"/>
                </a:moveTo>
                <a:cubicBezTo>
                  <a:pt x="307937" y="270741"/>
                  <a:pt x="307348" y="271923"/>
                  <a:pt x="307348" y="272514"/>
                </a:cubicBezTo>
                <a:cubicBezTo>
                  <a:pt x="306757" y="273696"/>
                  <a:pt x="304988" y="275468"/>
                  <a:pt x="303809" y="276650"/>
                </a:cubicBezTo>
                <a:lnTo>
                  <a:pt x="300271" y="278422"/>
                </a:lnTo>
                <a:lnTo>
                  <a:pt x="297912" y="279013"/>
                </a:lnTo>
                <a:lnTo>
                  <a:pt x="119823" y="279013"/>
                </a:lnTo>
                <a:cubicBezTo>
                  <a:pt x="118643" y="278422"/>
                  <a:pt x="116874" y="277831"/>
                  <a:pt x="115695" y="277241"/>
                </a:cubicBezTo>
                <a:cubicBezTo>
                  <a:pt x="114516" y="276650"/>
                  <a:pt x="113336" y="274877"/>
                  <a:pt x="112746" y="273105"/>
                </a:cubicBezTo>
                <a:cubicBezTo>
                  <a:pt x="112746" y="272514"/>
                  <a:pt x="112157" y="271331"/>
                  <a:pt x="112157" y="271331"/>
                </a:cubicBezTo>
                <a:cubicBezTo>
                  <a:pt x="111567" y="270741"/>
                  <a:pt x="109798" y="263060"/>
                  <a:pt x="112157" y="254788"/>
                </a:cubicBezTo>
                <a:lnTo>
                  <a:pt x="112157" y="254197"/>
                </a:lnTo>
                <a:lnTo>
                  <a:pt x="112746" y="253605"/>
                </a:lnTo>
                <a:cubicBezTo>
                  <a:pt x="118643" y="245924"/>
                  <a:pt x="132797" y="237652"/>
                  <a:pt x="148129" y="229379"/>
                </a:cubicBezTo>
                <a:cubicBezTo>
                  <a:pt x="162282" y="221698"/>
                  <a:pt x="182920" y="209879"/>
                  <a:pt x="182920" y="203971"/>
                </a:cubicBezTo>
                <a:lnTo>
                  <a:pt x="182920" y="200425"/>
                </a:lnTo>
                <a:cubicBezTo>
                  <a:pt x="182920" y="198653"/>
                  <a:pt x="182331" y="197471"/>
                  <a:pt x="181152" y="196289"/>
                </a:cubicBezTo>
                <a:cubicBezTo>
                  <a:pt x="168767" y="183880"/>
                  <a:pt x="162282" y="166744"/>
                  <a:pt x="162282" y="148427"/>
                </a:cubicBezTo>
                <a:cubicBezTo>
                  <a:pt x="162282" y="118883"/>
                  <a:pt x="168178" y="88156"/>
                  <a:pt x="210046" y="88156"/>
                </a:cubicBezTo>
                <a:cubicBezTo>
                  <a:pt x="251916" y="88156"/>
                  <a:pt x="257812" y="118292"/>
                  <a:pt x="257812" y="148427"/>
                </a:cubicBezTo>
                <a:cubicBezTo>
                  <a:pt x="257812" y="166744"/>
                  <a:pt x="251326" y="183880"/>
                  <a:pt x="238942" y="196289"/>
                </a:cubicBezTo>
                <a:cubicBezTo>
                  <a:pt x="237763" y="197471"/>
                  <a:pt x="237173" y="198653"/>
                  <a:pt x="237173" y="200425"/>
                </a:cubicBezTo>
                <a:lnTo>
                  <a:pt x="237173" y="203971"/>
                </a:lnTo>
                <a:cubicBezTo>
                  <a:pt x="237173" y="209879"/>
                  <a:pt x="258401" y="221698"/>
                  <a:pt x="271965" y="229379"/>
                </a:cubicBezTo>
                <a:cubicBezTo>
                  <a:pt x="287297" y="237652"/>
                  <a:pt x="301450" y="245924"/>
                  <a:pt x="307348" y="253605"/>
                </a:cubicBezTo>
                <a:lnTo>
                  <a:pt x="307937" y="254197"/>
                </a:lnTo>
                <a:lnTo>
                  <a:pt x="307937" y="254788"/>
                </a:lnTo>
                <a:cubicBezTo>
                  <a:pt x="310886" y="262468"/>
                  <a:pt x="308527" y="270150"/>
                  <a:pt x="307937" y="270741"/>
                </a:cubicBezTo>
              </a:path>
            </a:pathLst>
          </a:custGeom>
          <a:solidFill>
            <a:schemeClr val="lt1">
              <a:lumMod val="100000"/>
            </a:schemeClr>
          </a:solidFill>
          <a:ln w="12936" cap="flat">
            <a:noFill/>
            <a:prstDash val="solid"/>
            <a:miter/>
          </a:ln>
        </p:spPr>
        <p:txBody>
          <a:bodyPr rtlCol="0" anchor="ctr"/>
          <a:p>
            <a:endParaRPr lang="zh-CN" altLang="en-US" sz="2100">
              <a:solidFill>
                <a:schemeClr val="tx1"/>
              </a:solidFill>
              <a:cs typeface="微软雅黑" panose="020B0503020204020204" charset="-122"/>
            </a:endParaRPr>
          </a:p>
        </p:txBody>
      </p:sp>
      <p:sp>
        <p:nvSpPr>
          <p:cNvPr id="47" name="图片 5" descr="343439383331313b343532303032323bb2fac6b7d5b9cabe"/>
          <p:cNvSpPr>
            <a:spLocks noChangeAspect="1"/>
          </p:cNvSpPr>
          <p:nvPr>
            <p:custDataLst>
              <p:tags r:id="rId23"/>
            </p:custDataLst>
          </p:nvPr>
        </p:nvSpPr>
        <p:spPr>
          <a:xfrm>
            <a:off x="6557953" y="6232271"/>
            <a:ext cx="619669" cy="505921"/>
          </a:xfrm>
          <a:custGeom>
            <a:avLst/>
            <a:gdLst>
              <a:gd name="connsiteX0" fmla="*/ 70729 w 463296"/>
              <a:gd name="connsiteY0" fmla="*/ 235293 h 378216"/>
              <a:gd name="connsiteX1" fmla="*/ 70729 w 463296"/>
              <a:gd name="connsiteY1" fmla="*/ 304101 h 378216"/>
              <a:gd name="connsiteX2" fmla="*/ 81684 w 463296"/>
              <a:gd name="connsiteY2" fmla="*/ 320201 h 378216"/>
              <a:gd name="connsiteX3" fmla="*/ 225946 w 463296"/>
              <a:gd name="connsiteY3" fmla="*/ 377126 h 378216"/>
              <a:gd name="connsiteX4" fmla="*/ 238800 w 463296"/>
              <a:gd name="connsiteY4" fmla="*/ 377067 h 378216"/>
              <a:gd name="connsiteX5" fmla="*/ 383785 w 463296"/>
              <a:gd name="connsiteY5" fmla="*/ 318304 h 378216"/>
              <a:gd name="connsiteX6" fmla="*/ 394592 w 463296"/>
              <a:gd name="connsiteY6" fmla="*/ 302263 h 378216"/>
              <a:gd name="connsiteX7" fmla="*/ 394592 w 463296"/>
              <a:gd name="connsiteY7" fmla="*/ 232852 h 378216"/>
              <a:gd name="connsiteX8" fmla="*/ 452860 w 463296"/>
              <a:gd name="connsiteY8" fmla="*/ 208124 h 378216"/>
              <a:gd name="connsiteX9" fmla="*/ 462030 w 463296"/>
              <a:gd name="connsiteY9" fmla="*/ 185431 h 378216"/>
              <a:gd name="connsiteX10" fmla="*/ 458480 w 463296"/>
              <a:gd name="connsiteY10" fmla="*/ 180098 h 378216"/>
              <a:gd name="connsiteX11" fmla="*/ 394071 w 463296"/>
              <a:gd name="connsiteY11" fmla="*/ 114158 h 378216"/>
              <a:gd name="connsiteX12" fmla="*/ 452943 w 463296"/>
              <a:gd name="connsiteY12" fmla="*/ 57433 h 378216"/>
              <a:gd name="connsiteX13" fmla="*/ 453398 w 463296"/>
              <a:gd name="connsiteY13" fmla="*/ 32961 h 378216"/>
              <a:gd name="connsiteX14" fmla="*/ 444672 w 463296"/>
              <a:gd name="connsiteY14" fmla="*/ 28071 h 378216"/>
              <a:gd name="connsiteX15" fmla="*/ 321231 w 463296"/>
              <a:gd name="connsiteY15" fmla="*/ 768 h 378216"/>
              <a:gd name="connsiteX16" fmla="*/ 306491 w 463296"/>
              <a:gd name="connsiteY16" fmla="*/ 4307 h 378216"/>
              <a:gd name="connsiteX17" fmla="*/ 237364 w 463296"/>
              <a:gd name="connsiteY17" fmla="*/ 61239 h 378216"/>
              <a:gd name="connsiteX18" fmla="*/ 161923 w 463296"/>
              <a:gd name="connsiteY18" fmla="*/ 3666 h 378216"/>
              <a:gd name="connsiteX19" fmla="*/ 148105 w 463296"/>
              <a:gd name="connsiteY19" fmla="*/ 438 h 378216"/>
              <a:gd name="connsiteX20" fmla="*/ 20650 w 463296"/>
              <a:gd name="connsiteY20" fmla="*/ 25335 h 378216"/>
              <a:gd name="connsiteX21" fmla="*/ 6982 w 463296"/>
              <a:gd name="connsiteY21" fmla="*/ 45639 h 378216"/>
              <a:gd name="connsiteX22" fmla="*/ 11768 w 463296"/>
              <a:gd name="connsiteY22" fmla="*/ 54597 h 378216"/>
              <a:gd name="connsiteX23" fmla="*/ 72194 w 463296"/>
              <a:gd name="connsiteY23" fmla="*/ 114647 h 378216"/>
              <a:gd name="connsiteX24" fmla="*/ 83066 w 463296"/>
              <a:gd name="connsiteY24" fmla="*/ 114647 h 378216"/>
              <a:gd name="connsiteX25" fmla="*/ 232386 w 463296"/>
              <a:gd name="connsiteY25" fmla="*/ 66707 h 378216"/>
              <a:gd name="connsiteX26" fmla="*/ 382224 w 463296"/>
              <a:gd name="connsiteY26" fmla="*/ 114647 h 378216"/>
              <a:gd name="connsiteX27" fmla="*/ 241303 w 463296"/>
              <a:gd name="connsiteY27" fmla="*/ 175963 h 378216"/>
              <a:gd name="connsiteX28" fmla="*/ 83066 w 463296"/>
              <a:gd name="connsiteY28" fmla="*/ 114647 h 378216"/>
              <a:gd name="connsiteX29" fmla="*/ 71908 w 463296"/>
              <a:gd name="connsiteY29" fmla="*/ 114647 h 378216"/>
              <a:gd name="connsiteX30" fmla="*/ 5233 w 463296"/>
              <a:gd name="connsiteY30" fmla="*/ 180780 h 378216"/>
              <a:gd name="connsiteX31" fmla="*/ 5133 w 463296"/>
              <a:gd name="connsiteY31" fmla="*/ 205256 h 378216"/>
              <a:gd name="connsiteX32" fmla="*/ 10482 w 463296"/>
              <a:gd name="connsiteY32" fmla="*/ 208923 h 378216"/>
              <a:gd name="connsiteX33" fmla="*/ 70729 w 463296"/>
              <a:gd name="connsiteY33" fmla="*/ 235293 h 37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3296" h="378216">
                <a:moveTo>
                  <a:pt x="70729" y="235293"/>
                </a:moveTo>
                <a:lnTo>
                  <a:pt x="70729" y="304101"/>
                </a:lnTo>
                <a:cubicBezTo>
                  <a:pt x="70729" y="311208"/>
                  <a:pt x="75073" y="317592"/>
                  <a:pt x="81684" y="320201"/>
                </a:cubicBezTo>
                <a:lnTo>
                  <a:pt x="225946" y="377126"/>
                </a:lnTo>
                <a:cubicBezTo>
                  <a:pt x="230079" y="378756"/>
                  <a:pt x="234683" y="378736"/>
                  <a:pt x="238800" y="377067"/>
                </a:cubicBezTo>
                <a:lnTo>
                  <a:pt x="383785" y="318304"/>
                </a:lnTo>
                <a:cubicBezTo>
                  <a:pt x="390317" y="315656"/>
                  <a:pt x="394592" y="309311"/>
                  <a:pt x="394592" y="302263"/>
                </a:cubicBezTo>
                <a:lnTo>
                  <a:pt x="394592" y="232852"/>
                </a:lnTo>
                <a:lnTo>
                  <a:pt x="452860" y="208124"/>
                </a:lnTo>
                <a:cubicBezTo>
                  <a:pt x="461659" y="204389"/>
                  <a:pt x="465765" y="194230"/>
                  <a:pt x="462030" y="185431"/>
                </a:cubicBezTo>
                <a:cubicBezTo>
                  <a:pt x="461188" y="183447"/>
                  <a:pt x="459984" y="181638"/>
                  <a:pt x="458480" y="180098"/>
                </a:cubicBezTo>
                <a:lnTo>
                  <a:pt x="394071" y="114158"/>
                </a:lnTo>
                <a:lnTo>
                  <a:pt x="452943" y="57433"/>
                </a:lnTo>
                <a:cubicBezTo>
                  <a:pt x="459826" y="50801"/>
                  <a:pt x="460031" y="39845"/>
                  <a:pt x="453398" y="32961"/>
                </a:cubicBezTo>
                <a:cubicBezTo>
                  <a:pt x="451034" y="30508"/>
                  <a:pt x="448000" y="28807"/>
                  <a:pt x="444672" y="28071"/>
                </a:cubicBezTo>
                <a:lnTo>
                  <a:pt x="321231" y="768"/>
                </a:lnTo>
                <a:cubicBezTo>
                  <a:pt x="316036" y="-382"/>
                  <a:pt x="310599" y="924"/>
                  <a:pt x="306491" y="4307"/>
                </a:cubicBezTo>
                <a:lnTo>
                  <a:pt x="237364" y="61239"/>
                </a:lnTo>
                <a:lnTo>
                  <a:pt x="161923" y="3666"/>
                </a:lnTo>
                <a:cubicBezTo>
                  <a:pt x="157990" y="664"/>
                  <a:pt x="152960" y="-510"/>
                  <a:pt x="148105" y="438"/>
                </a:cubicBezTo>
                <a:lnTo>
                  <a:pt x="20650" y="25335"/>
                </a:lnTo>
                <a:cubicBezTo>
                  <a:pt x="11269" y="27167"/>
                  <a:pt x="5149" y="36258"/>
                  <a:pt x="6982" y="45639"/>
                </a:cubicBezTo>
                <a:cubicBezTo>
                  <a:pt x="7645" y="49036"/>
                  <a:pt x="9313" y="52157"/>
                  <a:pt x="11768" y="54597"/>
                </a:cubicBezTo>
                <a:lnTo>
                  <a:pt x="72194" y="114647"/>
                </a:lnTo>
                <a:lnTo>
                  <a:pt x="83066" y="114647"/>
                </a:lnTo>
                <a:lnTo>
                  <a:pt x="232386" y="66707"/>
                </a:lnTo>
                <a:lnTo>
                  <a:pt x="382224" y="114647"/>
                </a:lnTo>
                <a:lnTo>
                  <a:pt x="241303" y="175963"/>
                </a:lnTo>
                <a:lnTo>
                  <a:pt x="83066" y="114647"/>
                </a:lnTo>
                <a:lnTo>
                  <a:pt x="71908" y="114647"/>
                </a:lnTo>
                <a:lnTo>
                  <a:pt x="5233" y="180780"/>
                </a:lnTo>
                <a:cubicBezTo>
                  <a:pt x="-1553" y="187511"/>
                  <a:pt x="-1598" y="198470"/>
                  <a:pt x="5133" y="205256"/>
                </a:cubicBezTo>
                <a:cubicBezTo>
                  <a:pt x="6669" y="206805"/>
                  <a:pt x="8484" y="208049"/>
                  <a:pt x="10482" y="208923"/>
                </a:cubicBezTo>
                <a:lnTo>
                  <a:pt x="70729" y="235293"/>
                </a:lnTo>
                <a:close/>
              </a:path>
            </a:pathLst>
          </a:custGeom>
          <a:solidFill>
            <a:schemeClr val="lt1">
              <a:lumMod val="100000"/>
            </a:schemeClr>
          </a:solidFill>
          <a:ln w="17080" cap="flat">
            <a:noFill/>
            <a:prstDash val="solid"/>
            <a:miter/>
          </a:ln>
        </p:spPr>
        <p:txBody>
          <a:bodyPr rtlCol="0" anchor="ctr"/>
          <a:p>
            <a:endParaRPr lang="zh-CN" altLang="en-US" sz="2100">
              <a:solidFill>
                <a:schemeClr val="tx1"/>
              </a:solidFill>
              <a:cs typeface="微软雅黑" panose="020B0503020204020204" charset="-122"/>
            </a:endParaRPr>
          </a:p>
        </p:txBody>
      </p:sp>
      <p:sp>
        <p:nvSpPr>
          <p:cNvPr id="48" name="图片 7" descr="343439383331313b343532303032333bc6f3d2b5bcf2bde9"/>
          <p:cNvSpPr/>
          <p:nvPr>
            <p:custDataLst>
              <p:tags r:id="rId24"/>
            </p:custDataLst>
          </p:nvPr>
        </p:nvSpPr>
        <p:spPr>
          <a:xfrm>
            <a:off x="7983097" y="4803556"/>
            <a:ext cx="514016" cy="514016"/>
          </a:xfrm>
          <a:custGeom>
            <a:avLst/>
            <a:gdLst>
              <a:gd name="connsiteX0" fmla="*/ 353308 w 365760"/>
              <a:gd name="connsiteY0" fmla="*/ 339592 h 365760"/>
              <a:gd name="connsiteX1" fmla="*/ 365874 w 365760"/>
              <a:gd name="connsiteY1" fmla="*/ 353308 h 365760"/>
              <a:gd name="connsiteX2" fmla="*/ 353308 w 365760"/>
              <a:gd name="connsiteY2" fmla="*/ 365874 h 365760"/>
              <a:gd name="connsiteX3" fmla="*/ 12654 w 365760"/>
              <a:gd name="connsiteY3" fmla="*/ 365874 h 365760"/>
              <a:gd name="connsiteX4" fmla="*/ 114 w 365760"/>
              <a:gd name="connsiteY4" fmla="*/ 352158 h 365760"/>
              <a:gd name="connsiteX5" fmla="*/ 12680 w 365760"/>
              <a:gd name="connsiteY5" fmla="*/ 339592 h 365760"/>
              <a:gd name="connsiteX6" fmla="*/ 32118 w 365760"/>
              <a:gd name="connsiteY6" fmla="*/ 339592 h 365760"/>
              <a:gd name="connsiteX7" fmla="*/ 32118 w 365760"/>
              <a:gd name="connsiteY7" fmla="*/ 18402 h 365760"/>
              <a:gd name="connsiteX8" fmla="*/ 50406 w 365760"/>
              <a:gd name="connsiteY8" fmla="*/ 114 h 365760"/>
              <a:gd name="connsiteX9" fmla="*/ 218421 w 365760"/>
              <a:gd name="connsiteY9" fmla="*/ 114 h 365760"/>
              <a:gd name="connsiteX10" fmla="*/ 236709 w 365760"/>
              <a:gd name="connsiteY10" fmla="*/ 18402 h 365760"/>
              <a:gd name="connsiteX11" fmla="*/ 236709 w 365760"/>
              <a:gd name="connsiteY11" fmla="*/ 120136 h 365760"/>
              <a:gd name="connsiteX12" fmla="*/ 308737 w 365760"/>
              <a:gd name="connsiteY12" fmla="*/ 142996 h 365760"/>
              <a:gd name="connsiteX13" fmla="*/ 333870 w 365760"/>
              <a:gd name="connsiteY13" fmla="*/ 177273 h 365760"/>
              <a:gd name="connsiteX14" fmla="*/ 333870 w 365760"/>
              <a:gd name="connsiteY14" fmla="*/ 339592 h 365760"/>
              <a:gd name="connsiteX15" fmla="*/ 353308 w 365760"/>
              <a:gd name="connsiteY15" fmla="*/ 339592 h 365760"/>
              <a:gd name="connsiteX16" fmla="*/ 150990 w 365760"/>
              <a:gd name="connsiteY16" fmla="*/ 76662 h 365760"/>
              <a:gd name="connsiteX17" fmla="*/ 150990 w 365760"/>
              <a:gd name="connsiteY17" fmla="*/ 108666 h 365760"/>
              <a:gd name="connsiteX18" fmla="*/ 202432 w 365760"/>
              <a:gd name="connsiteY18" fmla="*/ 108666 h 365760"/>
              <a:gd name="connsiteX19" fmla="*/ 202432 w 365760"/>
              <a:gd name="connsiteY19" fmla="*/ 76688 h 365760"/>
              <a:gd name="connsiteX20" fmla="*/ 150990 w 365760"/>
              <a:gd name="connsiteY20" fmla="*/ 76688 h 365760"/>
              <a:gd name="connsiteX21" fmla="*/ 150990 w 365760"/>
              <a:gd name="connsiteY21" fmla="*/ 76688 h 365760"/>
              <a:gd name="connsiteX22" fmla="*/ 150990 w 365760"/>
              <a:gd name="connsiteY22" fmla="*/ 76662 h 365760"/>
              <a:gd name="connsiteX23" fmla="*/ 117837 w 365760"/>
              <a:gd name="connsiteY23" fmla="*/ 278980 h 365760"/>
              <a:gd name="connsiteX24" fmla="*/ 117837 w 365760"/>
              <a:gd name="connsiteY24" fmla="*/ 247002 h 365760"/>
              <a:gd name="connsiteX25" fmla="*/ 66421 w 365760"/>
              <a:gd name="connsiteY25" fmla="*/ 247002 h 365760"/>
              <a:gd name="connsiteX26" fmla="*/ 66421 w 365760"/>
              <a:gd name="connsiteY26" fmla="*/ 279006 h 365760"/>
              <a:gd name="connsiteX27" fmla="*/ 117837 w 365760"/>
              <a:gd name="connsiteY27" fmla="*/ 279006 h 365760"/>
              <a:gd name="connsiteX28" fmla="*/ 117837 w 365760"/>
              <a:gd name="connsiteY28" fmla="*/ 279006 h 365760"/>
              <a:gd name="connsiteX29" fmla="*/ 117837 w 365760"/>
              <a:gd name="connsiteY29" fmla="*/ 278980 h 365760"/>
              <a:gd name="connsiteX30" fmla="*/ 66421 w 365760"/>
              <a:gd name="connsiteY30" fmla="*/ 194411 h 365760"/>
              <a:gd name="connsiteX31" fmla="*/ 117837 w 365760"/>
              <a:gd name="connsiteY31" fmla="*/ 194411 h 365760"/>
              <a:gd name="connsiteX32" fmla="*/ 117837 w 365760"/>
              <a:gd name="connsiteY32" fmla="*/ 162433 h 365760"/>
              <a:gd name="connsiteX33" fmla="*/ 66421 w 365760"/>
              <a:gd name="connsiteY33" fmla="*/ 162433 h 365760"/>
              <a:gd name="connsiteX34" fmla="*/ 66421 w 365760"/>
              <a:gd name="connsiteY34" fmla="*/ 194463 h 365760"/>
              <a:gd name="connsiteX35" fmla="*/ 66421 w 365760"/>
              <a:gd name="connsiteY35" fmla="*/ 194411 h 365760"/>
              <a:gd name="connsiteX36" fmla="*/ 66421 w 365760"/>
              <a:gd name="connsiteY36" fmla="*/ 108719 h 365760"/>
              <a:gd name="connsiteX37" fmla="*/ 117837 w 365760"/>
              <a:gd name="connsiteY37" fmla="*/ 108719 h 365760"/>
              <a:gd name="connsiteX38" fmla="*/ 117837 w 365760"/>
              <a:gd name="connsiteY38" fmla="*/ 76662 h 365760"/>
              <a:gd name="connsiteX39" fmla="*/ 66421 w 365760"/>
              <a:gd name="connsiteY39" fmla="*/ 76662 h 365760"/>
              <a:gd name="connsiteX40" fmla="*/ 66421 w 365760"/>
              <a:gd name="connsiteY40" fmla="*/ 108666 h 365760"/>
              <a:gd name="connsiteX41" fmla="*/ 66421 w 365760"/>
              <a:gd name="connsiteY41" fmla="*/ 108719 h 365760"/>
              <a:gd name="connsiteX42" fmla="*/ 150990 w 365760"/>
              <a:gd name="connsiteY42" fmla="*/ 161284 h 365760"/>
              <a:gd name="connsiteX43" fmla="*/ 150990 w 365760"/>
              <a:gd name="connsiteY43" fmla="*/ 194437 h 365760"/>
              <a:gd name="connsiteX44" fmla="*/ 202432 w 365760"/>
              <a:gd name="connsiteY44" fmla="*/ 194437 h 365760"/>
              <a:gd name="connsiteX45" fmla="*/ 202432 w 365760"/>
              <a:gd name="connsiteY45" fmla="*/ 161257 h 365760"/>
              <a:gd name="connsiteX46" fmla="*/ 150990 w 365760"/>
              <a:gd name="connsiteY46" fmla="*/ 161257 h 365760"/>
              <a:gd name="connsiteX47" fmla="*/ 150990 w 365760"/>
              <a:gd name="connsiteY47" fmla="*/ 161257 h 365760"/>
              <a:gd name="connsiteX48" fmla="*/ 150990 w 365760"/>
              <a:gd name="connsiteY48" fmla="*/ 161284 h 365760"/>
              <a:gd name="connsiteX49" fmla="*/ 203581 w 365760"/>
              <a:gd name="connsiteY49" fmla="*/ 279006 h 365760"/>
              <a:gd name="connsiteX50" fmla="*/ 203581 w 365760"/>
              <a:gd name="connsiteY50" fmla="*/ 247002 h 365760"/>
              <a:gd name="connsiteX51" fmla="*/ 152113 w 365760"/>
              <a:gd name="connsiteY51" fmla="*/ 247002 h 365760"/>
              <a:gd name="connsiteX52" fmla="*/ 152113 w 365760"/>
              <a:gd name="connsiteY52" fmla="*/ 279006 h 365760"/>
              <a:gd name="connsiteX53" fmla="*/ 203581 w 365760"/>
              <a:gd name="connsiteY53" fmla="*/ 279006 h 365760"/>
              <a:gd name="connsiteX54" fmla="*/ 203581 w 365760"/>
              <a:gd name="connsiteY54" fmla="*/ 279006 h 365760"/>
              <a:gd name="connsiteX55" fmla="*/ 258445 w 365760"/>
              <a:gd name="connsiteY55" fmla="*/ 316732 h 365760"/>
              <a:gd name="connsiteX56" fmla="*/ 284728 w 365760"/>
              <a:gd name="connsiteY56" fmla="*/ 316732 h 365760"/>
              <a:gd name="connsiteX57" fmla="*/ 284728 w 365760"/>
              <a:gd name="connsiteY57" fmla="*/ 264141 h 365760"/>
              <a:gd name="connsiteX58" fmla="*/ 258445 w 365760"/>
              <a:gd name="connsiteY58" fmla="*/ 264141 h 365760"/>
              <a:gd name="connsiteX59" fmla="*/ 258445 w 365760"/>
              <a:gd name="connsiteY59" fmla="*/ 316732 h 365760"/>
              <a:gd name="connsiteX60" fmla="*/ 258445 w 365760"/>
              <a:gd name="connsiteY60" fmla="*/ 240157 h 365760"/>
              <a:gd name="connsiteX61" fmla="*/ 284728 w 365760"/>
              <a:gd name="connsiteY61" fmla="*/ 240157 h 365760"/>
              <a:gd name="connsiteX62" fmla="*/ 284728 w 365760"/>
              <a:gd name="connsiteY62" fmla="*/ 187566 h 365760"/>
              <a:gd name="connsiteX63" fmla="*/ 258445 w 365760"/>
              <a:gd name="connsiteY63" fmla="*/ 187566 h 365760"/>
              <a:gd name="connsiteX64" fmla="*/ 258445 w 365760"/>
              <a:gd name="connsiteY64" fmla="*/ 240157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5760" h="365760">
                <a:moveTo>
                  <a:pt x="353308" y="339592"/>
                </a:moveTo>
                <a:cubicBezTo>
                  <a:pt x="360153" y="339592"/>
                  <a:pt x="365874" y="345287"/>
                  <a:pt x="365874" y="353308"/>
                </a:cubicBezTo>
                <a:cubicBezTo>
                  <a:pt x="365804" y="360218"/>
                  <a:pt x="360218" y="365804"/>
                  <a:pt x="353308" y="365874"/>
                </a:cubicBezTo>
                <a:lnTo>
                  <a:pt x="12654" y="365874"/>
                </a:lnTo>
                <a:cubicBezTo>
                  <a:pt x="5862" y="365874"/>
                  <a:pt x="114" y="360153"/>
                  <a:pt x="114" y="352158"/>
                </a:cubicBezTo>
                <a:cubicBezTo>
                  <a:pt x="114" y="345287"/>
                  <a:pt x="5836" y="339592"/>
                  <a:pt x="12680" y="339592"/>
                </a:cubicBezTo>
                <a:lnTo>
                  <a:pt x="32118" y="339592"/>
                </a:lnTo>
                <a:lnTo>
                  <a:pt x="32118" y="18402"/>
                </a:lnTo>
                <a:cubicBezTo>
                  <a:pt x="32118" y="8108"/>
                  <a:pt x="40112" y="114"/>
                  <a:pt x="50406" y="114"/>
                </a:cubicBezTo>
                <a:lnTo>
                  <a:pt x="218421" y="114"/>
                </a:lnTo>
                <a:cubicBezTo>
                  <a:pt x="228714" y="114"/>
                  <a:pt x="236709" y="8108"/>
                  <a:pt x="236709" y="18402"/>
                </a:cubicBezTo>
                <a:lnTo>
                  <a:pt x="236709" y="120136"/>
                </a:lnTo>
                <a:lnTo>
                  <a:pt x="308737" y="142996"/>
                </a:lnTo>
                <a:cubicBezTo>
                  <a:pt x="323577" y="147568"/>
                  <a:pt x="333870" y="161284"/>
                  <a:pt x="333870" y="177273"/>
                </a:cubicBezTo>
                <a:lnTo>
                  <a:pt x="333870" y="339592"/>
                </a:lnTo>
                <a:lnTo>
                  <a:pt x="353308" y="339592"/>
                </a:lnTo>
                <a:moveTo>
                  <a:pt x="150990" y="76662"/>
                </a:moveTo>
                <a:lnTo>
                  <a:pt x="150990" y="108666"/>
                </a:lnTo>
                <a:lnTo>
                  <a:pt x="202432" y="108666"/>
                </a:lnTo>
                <a:lnTo>
                  <a:pt x="202432" y="76688"/>
                </a:lnTo>
                <a:lnTo>
                  <a:pt x="150990" y="76688"/>
                </a:lnTo>
                <a:cubicBezTo>
                  <a:pt x="152140" y="75539"/>
                  <a:pt x="150990" y="75539"/>
                  <a:pt x="150990" y="76688"/>
                </a:cubicBezTo>
                <a:lnTo>
                  <a:pt x="150990" y="76662"/>
                </a:lnTo>
                <a:moveTo>
                  <a:pt x="117837" y="278980"/>
                </a:moveTo>
                <a:lnTo>
                  <a:pt x="117837" y="247002"/>
                </a:lnTo>
                <a:lnTo>
                  <a:pt x="66421" y="247002"/>
                </a:lnTo>
                <a:lnTo>
                  <a:pt x="66421" y="279006"/>
                </a:lnTo>
                <a:lnTo>
                  <a:pt x="117837" y="279006"/>
                </a:lnTo>
                <a:cubicBezTo>
                  <a:pt x="117837" y="280156"/>
                  <a:pt x="117837" y="279006"/>
                  <a:pt x="117837" y="279006"/>
                </a:cubicBezTo>
                <a:lnTo>
                  <a:pt x="117837" y="278980"/>
                </a:lnTo>
                <a:moveTo>
                  <a:pt x="66421" y="194411"/>
                </a:moveTo>
                <a:lnTo>
                  <a:pt x="117837" y="194411"/>
                </a:lnTo>
                <a:lnTo>
                  <a:pt x="117837" y="162433"/>
                </a:lnTo>
                <a:lnTo>
                  <a:pt x="66421" y="162433"/>
                </a:lnTo>
                <a:lnTo>
                  <a:pt x="66421" y="194463"/>
                </a:lnTo>
                <a:lnTo>
                  <a:pt x="66421" y="194411"/>
                </a:lnTo>
                <a:moveTo>
                  <a:pt x="66421" y="108719"/>
                </a:moveTo>
                <a:lnTo>
                  <a:pt x="117837" y="108719"/>
                </a:lnTo>
                <a:lnTo>
                  <a:pt x="117837" y="76662"/>
                </a:lnTo>
                <a:lnTo>
                  <a:pt x="66421" y="76662"/>
                </a:lnTo>
                <a:lnTo>
                  <a:pt x="66421" y="108666"/>
                </a:lnTo>
                <a:lnTo>
                  <a:pt x="66421" y="108719"/>
                </a:lnTo>
                <a:moveTo>
                  <a:pt x="150990" y="161284"/>
                </a:moveTo>
                <a:lnTo>
                  <a:pt x="150990" y="194437"/>
                </a:lnTo>
                <a:lnTo>
                  <a:pt x="202432" y="194437"/>
                </a:lnTo>
                <a:lnTo>
                  <a:pt x="202432" y="161257"/>
                </a:lnTo>
                <a:lnTo>
                  <a:pt x="150990" y="161257"/>
                </a:lnTo>
                <a:cubicBezTo>
                  <a:pt x="152140" y="161257"/>
                  <a:pt x="150990" y="161257"/>
                  <a:pt x="150990" y="161257"/>
                </a:cubicBezTo>
                <a:lnTo>
                  <a:pt x="150990" y="161284"/>
                </a:lnTo>
                <a:moveTo>
                  <a:pt x="203581" y="279006"/>
                </a:moveTo>
                <a:lnTo>
                  <a:pt x="203581" y="247002"/>
                </a:lnTo>
                <a:lnTo>
                  <a:pt x="152113" y="247002"/>
                </a:lnTo>
                <a:lnTo>
                  <a:pt x="152113" y="279006"/>
                </a:lnTo>
                <a:lnTo>
                  <a:pt x="203581" y="279006"/>
                </a:lnTo>
                <a:cubicBezTo>
                  <a:pt x="203581" y="280156"/>
                  <a:pt x="203581" y="279006"/>
                  <a:pt x="203581" y="279006"/>
                </a:cubicBezTo>
                <a:moveTo>
                  <a:pt x="258445" y="316732"/>
                </a:moveTo>
                <a:lnTo>
                  <a:pt x="284728" y="316732"/>
                </a:lnTo>
                <a:lnTo>
                  <a:pt x="284728" y="264141"/>
                </a:lnTo>
                <a:lnTo>
                  <a:pt x="258445" y="264141"/>
                </a:lnTo>
                <a:lnTo>
                  <a:pt x="258445" y="316732"/>
                </a:lnTo>
                <a:moveTo>
                  <a:pt x="258445" y="240157"/>
                </a:moveTo>
                <a:lnTo>
                  <a:pt x="284728" y="240157"/>
                </a:lnTo>
                <a:lnTo>
                  <a:pt x="284728" y="187566"/>
                </a:lnTo>
                <a:lnTo>
                  <a:pt x="258445" y="187566"/>
                </a:lnTo>
                <a:lnTo>
                  <a:pt x="258445" y="240157"/>
                </a:lnTo>
              </a:path>
            </a:pathLst>
          </a:custGeom>
          <a:solidFill>
            <a:schemeClr val="lt1">
              <a:lumMod val="100000"/>
            </a:schemeClr>
          </a:solidFill>
          <a:ln w="12928" cap="flat">
            <a:noFill/>
            <a:prstDash val="solid"/>
            <a:miter/>
          </a:ln>
        </p:spPr>
        <p:txBody>
          <a:bodyPr rtlCol="0" anchor="ctr"/>
          <a:p>
            <a:endParaRPr lang="zh-CN" altLang="en-US" sz="2100">
              <a:solidFill>
                <a:schemeClr val="tx1"/>
              </a:solidFill>
              <a:cs typeface="微软雅黑" panose="020B0503020204020204" charset="-122"/>
            </a:endParaRPr>
          </a:p>
        </p:txBody>
      </p:sp>
      <p:sp>
        <p:nvSpPr>
          <p:cNvPr id="49" name="图片 20" descr="343439383331313b343532303033373bd5cbbba7d0c5cfa2"/>
          <p:cNvSpPr>
            <a:spLocks noChangeAspect="1"/>
          </p:cNvSpPr>
          <p:nvPr>
            <p:custDataLst>
              <p:tags r:id="rId25"/>
            </p:custDataLst>
          </p:nvPr>
        </p:nvSpPr>
        <p:spPr>
          <a:xfrm>
            <a:off x="10599581" y="4857992"/>
            <a:ext cx="566078" cy="404737"/>
          </a:xfrm>
          <a:custGeom>
            <a:avLst/>
            <a:gdLst>
              <a:gd name="connsiteX0" fmla="*/ 343829 w 390143"/>
              <a:gd name="connsiteY0" fmla="*/ 118 h 278738"/>
              <a:gd name="connsiteX1" fmla="*/ 377611 w 390143"/>
              <a:gd name="connsiteY1" fmla="*/ 10760 h 278738"/>
              <a:gd name="connsiteX2" fmla="*/ 390258 w 390143"/>
              <a:gd name="connsiteY2" fmla="*/ 43027 h 278738"/>
              <a:gd name="connsiteX3" fmla="*/ 390258 w 390143"/>
              <a:gd name="connsiteY3" fmla="*/ 233545 h 278738"/>
              <a:gd name="connsiteX4" fmla="*/ 386794 w 390143"/>
              <a:gd name="connsiteY4" fmla="*/ 251052 h 278738"/>
              <a:gd name="connsiteX5" fmla="*/ 377265 w 390143"/>
              <a:gd name="connsiteY5" fmla="*/ 265469 h 278738"/>
              <a:gd name="connsiteX6" fmla="*/ 363059 w 390143"/>
              <a:gd name="connsiteY6" fmla="*/ 275252 h 278738"/>
              <a:gd name="connsiteX7" fmla="*/ 345908 w 390143"/>
              <a:gd name="connsiteY7" fmla="*/ 278857 h 278738"/>
              <a:gd name="connsiteX8" fmla="*/ 43771 w 390143"/>
              <a:gd name="connsiteY8" fmla="*/ 278857 h 278738"/>
              <a:gd name="connsiteX9" fmla="*/ 26793 w 390143"/>
              <a:gd name="connsiteY9" fmla="*/ 275423 h 278738"/>
              <a:gd name="connsiteX10" fmla="*/ 12934 w 390143"/>
              <a:gd name="connsiteY10" fmla="*/ 266327 h 278738"/>
              <a:gd name="connsiteX11" fmla="*/ 3579 w 390143"/>
              <a:gd name="connsiteY11" fmla="*/ 253110 h 278738"/>
              <a:gd name="connsiteX12" fmla="*/ 114 w 390143"/>
              <a:gd name="connsiteY12" fmla="*/ 236977 h 278738"/>
              <a:gd name="connsiteX13" fmla="*/ 114 w 390143"/>
              <a:gd name="connsiteY13" fmla="*/ 42341 h 278738"/>
              <a:gd name="connsiteX14" fmla="*/ 11548 w 390143"/>
              <a:gd name="connsiteY14" fmla="*/ 11961 h 278738"/>
              <a:gd name="connsiteX15" fmla="*/ 43771 w 390143"/>
              <a:gd name="connsiteY15" fmla="*/ 118 h 278738"/>
              <a:gd name="connsiteX16" fmla="*/ 343829 w 390143"/>
              <a:gd name="connsiteY16" fmla="*/ 118 h 278738"/>
              <a:gd name="connsiteX17" fmla="*/ 97477 w 390143"/>
              <a:gd name="connsiteY17" fmla="*/ 63624 h 278738"/>
              <a:gd name="connsiteX18" fmla="*/ 85003 w 390143"/>
              <a:gd name="connsiteY18" fmla="*/ 66027 h 278738"/>
              <a:gd name="connsiteX19" fmla="*/ 74609 w 390143"/>
              <a:gd name="connsiteY19" fmla="*/ 72720 h 278738"/>
              <a:gd name="connsiteX20" fmla="*/ 67506 w 390143"/>
              <a:gd name="connsiteY20" fmla="*/ 83019 h 278738"/>
              <a:gd name="connsiteX21" fmla="*/ 64907 w 390143"/>
              <a:gd name="connsiteY21" fmla="*/ 95892 h 278738"/>
              <a:gd name="connsiteX22" fmla="*/ 67506 w 390143"/>
              <a:gd name="connsiteY22" fmla="*/ 108593 h 278738"/>
              <a:gd name="connsiteX23" fmla="*/ 74609 w 390143"/>
              <a:gd name="connsiteY23" fmla="*/ 118891 h 278738"/>
              <a:gd name="connsiteX24" fmla="*/ 85003 w 390143"/>
              <a:gd name="connsiteY24" fmla="*/ 125928 h 278738"/>
              <a:gd name="connsiteX25" fmla="*/ 97477 w 390143"/>
              <a:gd name="connsiteY25" fmla="*/ 128503 h 278738"/>
              <a:gd name="connsiteX26" fmla="*/ 110817 w 390143"/>
              <a:gd name="connsiteY26" fmla="*/ 125928 h 278738"/>
              <a:gd name="connsiteX27" fmla="*/ 121211 w 390143"/>
              <a:gd name="connsiteY27" fmla="*/ 118891 h 278738"/>
              <a:gd name="connsiteX28" fmla="*/ 128141 w 390143"/>
              <a:gd name="connsiteY28" fmla="*/ 108593 h 278738"/>
              <a:gd name="connsiteX29" fmla="*/ 130740 w 390143"/>
              <a:gd name="connsiteY29" fmla="*/ 95892 h 278738"/>
              <a:gd name="connsiteX30" fmla="*/ 121384 w 390143"/>
              <a:gd name="connsiteY30" fmla="*/ 72720 h 278738"/>
              <a:gd name="connsiteX31" fmla="*/ 97477 w 390143"/>
              <a:gd name="connsiteY31" fmla="*/ 63624 h 278738"/>
              <a:gd name="connsiteX32" fmla="*/ 151875 w 390143"/>
              <a:gd name="connsiteY32" fmla="*/ 182397 h 278738"/>
              <a:gd name="connsiteX33" fmla="*/ 149277 w 390143"/>
              <a:gd name="connsiteY33" fmla="*/ 169867 h 278738"/>
              <a:gd name="connsiteX34" fmla="*/ 142347 w 390143"/>
              <a:gd name="connsiteY34" fmla="*/ 159570 h 278738"/>
              <a:gd name="connsiteX35" fmla="*/ 131952 w 390143"/>
              <a:gd name="connsiteY35" fmla="*/ 152703 h 278738"/>
              <a:gd name="connsiteX36" fmla="*/ 119305 w 390143"/>
              <a:gd name="connsiteY36" fmla="*/ 150128 h 278738"/>
              <a:gd name="connsiteX37" fmla="*/ 75995 w 390143"/>
              <a:gd name="connsiteY37" fmla="*/ 150128 h 278738"/>
              <a:gd name="connsiteX38" fmla="*/ 53126 w 390143"/>
              <a:gd name="connsiteY38" fmla="*/ 159570 h 278738"/>
              <a:gd name="connsiteX39" fmla="*/ 43771 w 390143"/>
              <a:gd name="connsiteY39" fmla="*/ 182397 h 278738"/>
              <a:gd name="connsiteX40" fmla="*/ 43771 w 390143"/>
              <a:gd name="connsiteY40" fmla="*/ 214664 h 278738"/>
              <a:gd name="connsiteX41" fmla="*/ 151875 w 390143"/>
              <a:gd name="connsiteY41" fmla="*/ 214664 h 278738"/>
              <a:gd name="connsiteX42" fmla="*/ 151875 w 390143"/>
              <a:gd name="connsiteY42" fmla="*/ 182397 h 278738"/>
              <a:gd name="connsiteX43" fmla="*/ 312646 w 390143"/>
              <a:gd name="connsiteY43" fmla="*/ 216381 h 278738"/>
              <a:gd name="connsiteX44" fmla="*/ 322866 w 390143"/>
              <a:gd name="connsiteY44" fmla="*/ 212947 h 278738"/>
              <a:gd name="connsiteX45" fmla="*/ 326159 w 390143"/>
              <a:gd name="connsiteY45" fmla="*/ 204710 h 278738"/>
              <a:gd name="connsiteX46" fmla="*/ 322347 w 390143"/>
              <a:gd name="connsiteY46" fmla="*/ 196299 h 278738"/>
              <a:gd name="connsiteX47" fmla="*/ 311605 w 390143"/>
              <a:gd name="connsiteY47" fmla="*/ 192694 h 278738"/>
              <a:gd name="connsiteX48" fmla="*/ 208353 w 390143"/>
              <a:gd name="connsiteY48" fmla="*/ 192694 h 278738"/>
              <a:gd name="connsiteX49" fmla="*/ 197958 w 390143"/>
              <a:gd name="connsiteY49" fmla="*/ 196299 h 278738"/>
              <a:gd name="connsiteX50" fmla="*/ 194494 w 390143"/>
              <a:gd name="connsiteY50" fmla="*/ 204710 h 278738"/>
              <a:gd name="connsiteX51" fmla="*/ 197958 w 390143"/>
              <a:gd name="connsiteY51" fmla="*/ 212947 h 278738"/>
              <a:gd name="connsiteX52" fmla="*/ 208007 w 390143"/>
              <a:gd name="connsiteY52" fmla="*/ 216381 h 278738"/>
              <a:gd name="connsiteX53" fmla="*/ 312646 w 390143"/>
              <a:gd name="connsiteY53" fmla="*/ 216381 h 278738"/>
              <a:gd name="connsiteX54" fmla="*/ 312991 w 390143"/>
              <a:gd name="connsiteY54" fmla="*/ 172098 h 278738"/>
              <a:gd name="connsiteX55" fmla="*/ 323039 w 390143"/>
              <a:gd name="connsiteY55" fmla="*/ 168666 h 278738"/>
              <a:gd name="connsiteX56" fmla="*/ 326159 w 390143"/>
              <a:gd name="connsiteY56" fmla="*/ 160427 h 278738"/>
              <a:gd name="connsiteX57" fmla="*/ 323213 w 390143"/>
              <a:gd name="connsiteY57" fmla="*/ 151845 h 278738"/>
              <a:gd name="connsiteX58" fmla="*/ 313339 w 390143"/>
              <a:gd name="connsiteY58" fmla="*/ 148413 h 278738"/>
              <a:gd name="connsiteX59" fmla="*/ 207314 w 390143"/>
              <a:gd name="connsiteY59" fmla="*/ 148413 h 278738"/>
              <a:gd name="connsiteX60" fmla="*/ 197265 w 390143"/>
              <a:gd name="connsiteY60" fmla="*/ 151845 h 278738"/>
              <a:gd name="connsiteX61" fmla="*/ 194146 w 390143"/>
              <a:gd name="connsiteY61" fmla="*/ 160427 h 278738"/>
              <a:gd name="connsiteX62" fmla="*/ 197092 w 390143"/>
              <a:gd name="connsiteY62" fmla="*/ 168666 h 278738"/>
              <a:gd name="connsiteX63" fmla="*/ 206966 w 390143"/>
              <a:gd name="connsiteY63" fmla="*/ 172098 h 278738"/>
              <a:gd name="connsiteX64" fmla="*/ 312991 w 390143"/>
              <a:gd name="connsiteY64" fmla="*/ 172098 h 278738"/>
              <a:gd name="connsiteX65" fmla="*/ 313339 w 390143"/>
              <a:gd name="connsiteY65" fmla="*/ 128503 h 278738"/>
              <a:gd name="connsiteX66" fmla="*/ 322347 w 390143"/>
              <a:gd name="connsiteY66" fmla="*/ 125070 h 278738"/>
              <a:gd name="connsiteX67" fmla="*/ 326159 w 390143"/>
              <a:gd name="connsiteY67" fmla="*/ 116831 h 278738"/>
              <a:gd name="connsiteX68" fmla="*/ 322347 w 390143"/>
              <a:gd name="connsiteY68" fmla="*/ 109108 h 278738"/>
              <a:gd name="connsiteX69" fmla="*/ 313339 w 390143"/>
              <a:gd name="connsiteY69" fmla="*/ 106190 h 278738"/>
              <a:gd name="connsiteX70" fmla="*/ 243002 w 390143"/>
              <a:gd name="connsiteY70" fmla="*/ 106190 h 278738"/>
              <a:gd name="connsiteX71" fmla="*/ 234166 w 390143"/>
              <a:gd name="connsiteY71" fmla="*/ 109108 h 278738"/>
              <a:gd name="connsiteX72" fmla="*/ 230527 w 390143"/>
              <a:gd name="connsiteY72" fmla="*/ 116831 h 278738"/>
              <a:gd name="connsiteX73" fmla="*/ 234166 w 390143"/>
              <a:gd name="connsiteY73" fmla="*/ 125070 h 278738"/>
              <a:gd name="connsiteX74" fmla="*/ 243002 w 390143"/>
              <a:gd name="connsiteY74" fmla="*/ 128503 h 278738"/>
              <a:gd name="connsiteX75" fmla="*/ 313339 w 390143"/>
              <a:gd name="connsiteY75" fmla="*/ 128503 h 27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0143" h="278738">
                <a:moveTo>
                  <a:pt x="343829" y="118"/>
                </a:moveTo>
                <a:cubicBezTo>
                  <a:pt x="357920" y="118"/>
                  <a:pt x="369181" y="3665"/>
                  <a:pt x="377611" y="10760"/>
                </a:cubicBezTo>
                <a:cubicBezTo>
                  <a:pt x="386042" y="17854"/>
                  <a:pt x="390258" y="28610"/>
                  <a:pt x="390258" y="43027"/>
                </a:cubicBezTo>
                <a:lnTo>
                  <a:pt x="390258" y="233545"/>
                </a:lnTo>
                <a:cubicBezTo>
                  <a:pt x="390258" y="239723"/>
                  <a:pt x="389103" y="245559"/>
                  <a:pt x="386794" y="251052"/>
                </a:cubicBezTo>
                <a:cubicBezTo>
                  <a:pt x="384483" y="256544"/>
                  <a:pt x="381308" y="261349"/>
                  <a:pt x="377265" y="265469"/>
                </a:cubicBezTo>
                <a:cubicBezTo>
                  <a:pt x="373222" y="269588"/>
                  <a:pt x="368488" y="272849"/>
                  <a:pt x="363059" y="275252"/>
                </a:cubicBezTo>
                <a:cubicBezTo>
                  <a:pt x="357631" y="277655"/>
                  <a:pt x="351913" y="278857"/>
                  <a:pt x="345908" y="278857"/>
                </a:cubicBezTo>
                <a:lnTo>
                  <a:pt x="43771" y="278857"/>
                </a:lnTo>
                <a:cubicBezTo>
                  <a:pt x="37766" y="278857"/>
                  <a:pt x="32106" y="277712"/>
                  <a:pt x="26793" y="275423"/>
                </a:cubicBezTo>
                <a:cubicBezTo>
                  <a:pt x="21481" y="273135"/>
                  <a:pt x="16861" y="270103"/>
                  <a:pt x="12934" y="266327"/>
                </a:cubicBezTo>
                <a:cubicBezTo>
                  <a:pt x="9007" y="262552"/>
                  <a:pt x="5889" y="258146"/>
                  <a:pt x="3579" y="253110"/>
                </a:cubicBezTo>
                <a:cubicBezTo>
                  <a:pt x="1269" y="248076"/>
                  <a:pt x="114" y="242699"/>
                  <a:pt x="114" y="236977"/>
                </a:cubicBezTo>
                <a:lnTo>
                  <a:pt x="114" y="42341"/>
                </a:lnTo>
                <a:cubicBezTo>
                  <a:pt x="114" y="29983"/>
                  <a:pt x="3925" y="19856"/>
                  <a:pt x="11548" y="11961"/>
                </a:cubicBezTo>
                <a:cubicBezTo>
                  <a:pt x="19171" y="4066"/>
                  <a:pt x="29912" y="118"/>
                  <a:pt x="43771" y="118"/>
                </a:cubicBezTo>
                <a:lnTo>
                  <a:pt x="343829" y="118"/>
                </a:lnTo>
                <a:moveTo>
                  <a:pt x="97477" y="63624"/>
                </a:moveTo>
                <a:cubicBezTo>
                  <a:pt x="93088" y="63624"/>
                  <a:pt x="88930" y="64425"/>
                  <a:pt x="85003" y="66027"/>
                </a:cubicBezTo>
                <a:cubicBezTo>
                  <a:pt x="81076" y="67629"/>
                  <a:pt x="77612" y="69860"/>
                  <a:pt x="74609" y="72720"/>
                </a:cubicBezTo>
                <a:cubicBezTo>
                  <a:pt x="71606" y="75581"/>
                  <a:pt x="69238" y="79014"/>
                  <a:pt x="67506" y="83019"/>
                </a:cubicBezTo>
                <a:cubicBezTo>
                  <a:pt x="65773" y="87024"/>
                  <a:pt x="64907" y="91314"/>
                  <a:pt x="64907" y="95892"/>
                </a:cubicBezTo>
                <a:cubicBezTo>
                  <a:pt x="64907" y="100469"/>
                  <a:pt x="65773" y="104702"/>
                  <a:pt x="67506" y="108593"/>
                </a:cubicBezTo>
                <a:cubicBezTo>
                  <a:pt x="69238" y="112483"/>
                  <a:pt x="71606" y="115916"/>
                  <a:pt x="74609" y="118891"/>
                </a:cubicBezTo>
                <a:cubicBezTo>
                  <a:pt x="77612" y="121866"/>
                  <a:pt x="81076" y="124212"/>
                  <a:pt x="85003" y="125928"/>
                </a:cubicBezTo>
                <a:cubicBezTo>
                  <a:pt x="88930" y="127644"/>
                  <a:pt x="93088" y="128503"/>
                  <a:pt x="97477" y="128503"/>
                </a:cubicBezTo>
                <a:cubicBezTo>
                  <a:pt x="102328" y="128503"/>
                  <a:pt x="106774" y="127644"/>
                  <a:pt x="110817" y="125928"/>
                </a:cubicBezTo>
                <a:cubicBezTo>
                  <a:pt x="114859" y="124212"/>
                  <a:pt x="118324" y="121866"/>
                  <a:pt x="121211" y="118891"/>
                </a:cubicBezTo>
                <a:cubicBezTo>
                  <a:pt x="124099" y="115916"/>
                  <a:pt x="126409" y="112483"/>
                  <a:pt x="128141" y="108593"/>
                </a:cubicBezTo>
                <a:cubicBezTo>
                  <a:pt x="129873" y="104702"/>
                  <a:pt x="130740" y="100469"/>
                  <a:pt x="130740" y="95892"/>
                </a:cubicBezTo>
                <a:cubicBezTo>
                  <a:pt x="130740" y="86509"/>
                  <a:pt x="127621" y="78785"/>
                  <a:pt x="121384" y="72720"/>
                </a:cubicBezTo>
                <a:cubicBezTo>
                  <a:pt x="115148" y="66656"/>
                  <a:pt x="107178" y="63624"/>
                  <a:pt x="97477" y="63624"/>
                </a:cubicBezTo>
                <a:moveTo>
                  <a:pt x="151875" y="182397"/>
                </a:moveTo>
                <a:cubicBezTo>
                  <a:pt x="151875" y="178049"/>
                  <a:pt x="151009" y="173872"/>
                  <a:pt x="149277" y="169867"/>
                </a:cubicBezTo>
                <a:cubicBezTo>
                  <a:pt x="147545" y="165862"/>
                  <a:pt x="145234" y="162430"/>
                  <a:pt x="142347" y="159570"/>
                </a:cubicBezTo>
                <a:cubicBezTo>
                  <a:pt x="139459" y="156708"/>
                  <a:pt x="135995" y="154419"/>
                  <a:pt x="131952" y="152703"/>
                </a:cubicBezTo>
                <a:cubicBezTo>
                  <a:pt x="127910" y="150987"/>
                  <a:pt x="123694" y="150128"/>
                  <a:pt x="119305" y="150128"/>
                </a:cubicBezTo>
                <a:lnTo>
                  <a:pt x="75995" y="150128"/>
                </a:lnTo>
                <a:cubicBezTo>
                  <a:pt x="66986" y="150128"/>
                  <a:pt x="59363" y="153276"/>
                  <a:pt x="53126" y="159570"/>
                </a:cubicBezTo>
                <a:cubicBezTo>
                  <a:pt x="46890" y="165862"/>
                  <a:pt x="43771" y="173472"/>
                  <a:pt x="43771" y="182397"/>
                </a:cubicBezTo>
                <a:lnTo>
                  <a:pt x="43771" y="214664"/>
                </a:lnTo>
                <a:lnTo>
                  <a:pt x="151875" y="214664"/>
                </a:lnTo>
                <a:lnTo>
                  <a:pt x="151875" y="182397"/>
                </a:lnTo>
                <a:moveTo>
                  <a:pt x="312646" y="216381"/>
                </a:moveTo>
                <a:cubicBezTo>
                  <a:pt x="317264" y="216381"/>
                  <a:pt x="320673" y="215236"/>
                  <a:pt x="322866" y="212947"/>
                </a:cubicBezTo>
                <a:cubicBezTo>
                  <a:pt x="325061" y="210659"/>
                  <a:pt x="326159" y="207913"/>
                  <a:pt x="326159" y="204710"/>
                </a:cubicBezTo>
                <a:cubicBezTo>
                  <a:pt x="326159" y="201505"/>
                  <a:pt x="324888" y="198702"/>
                  <a:pt x="322347" y="196299"/>
                </a:cubicBezTo>
                <a:cubicBezTo>
                  <a:pt x="319805" y="193896"/>
                  <a:pt x="316225" y="192694"/>
                  <a:pt x="311605" y="192694"/>
                </a:cubicBezTo>
                <a:lnTo>
                  <a:pt x="208353" y="192694"/>
                </a:lnTo>
                <a:cubicBezTo>
                  <a:pt x="203732" y="192694"/>
                  <a:pt x="200268" y="193896"/>
                  <a:pt x="197958" y="196299"/>
                </a:cubicBezTo>
                <a:cubicBezTo>
                  <a:pt x="195648" y="198702"/>
                  <a:pt x="194494" y="201505"/>
                  <a:pt x="194494" y="204710"/>
                </a:cubicBezTo>
                <a:cubicBezTo>
                  <a:pt x="194494" y="207913"/>
                  <a:pt x="195648" y="210659"/>
                  <a:pt x="197958" y="212947"/>
                </a:cubicBezTo>
                <a:cubicBezTo>
                  <a:pt x="200268" y="215236"/>
                  <a:pt x="203617" y="216381"/>
                  <a:pt x="208007" y="216381"/>
                </a:cubicBezTo>
                <a:lnTo>
                  <a:pt x="312646" y="216381"/>
                </a:lnTo>
                <a:moveTo>
                  <a:pt x="312991" y="172098"/>
                </a:moveTo>
                <a:cubicBezTo>
                  <a:pt x="317612" y="172098"/>
                  <a:pt x="320961" y="170955"/>
                  <a:pt x="323039" y="168666"/>
                </a:cubicBezTo>
                <a:cubicBezTo>
                  <a:pt x="325118" y="166378"/>
                  <a:pt x="326159" y="163630"/>
                  <a:pt x="326159" y="160427"/>
                </a:cubicBezTo>
                <a:cubicBezTo>
                  <a:pt x="326159" y="156994"/>
                  <a:pt x="325177" y="154134"/>
                  <a:pt x="323213" y="151845"/>
                </a:cubicBezTo>
                <a:cubicBezTo>
                  <a:pt x="321250" y="149557"/>
                  <a:pt x="317957" y="148413"/>
                  <a:pt x="313339" y="148413"/>
                </a:cubicBezTo>
                <a:lnTo>
                  <a:pt x="207314" y="148413"/>
                </a:lnTo>
                <a:cubicBezTo>
                  <a:pt x="202694" y="148413"/>
                  <a:pt x="199344" y="149557"/>
                  <a:pt x="197265" y="151845"/>
                </a:cubicBezTo>
                <a:cubicBezTo>
                  <a:pt x="195187" y="154134"/>
                  <a:pt x="194146" y="156994"/>
                  <a:pt x="194146" y="160427"/>
                </a:cubicBezTo>
                <a:cubicBezTo>
                  <a:pt x="194146" y="163630"/>
                  <a:pt x="195128" y="166378"/>
                  <a:pt x="197092" y="168666"/>
                </a:cubicBezTo>
                <a:cubicBezTo>
                  <a:pt x="199055" y="170955"/>
                  <a:pt x="202346" y="172098"/>
                  <a:pt x="206966" y="172098"/>
                </a:cubicBezTo>
                <a:lnTo>
                  <a:pt x="312991" y="172098"/>
                </a:lnTo>
                <a:moveTo>
                  <a:pt x="313339" y="128503"/>
                </a:moveTo>
                <a:cubicBezTo>
                  <a:pt x="316803" y="128503"/>
                  <a:pt x="319805" y="127358"/>
                  <a:pt x="322347" y="125070"/>
                </a:cubicBezTo>
                <a:cubicBezTo>
                  <a:pt x="324888" y="122781"/>
                  <a:pt x="326159" y="120035"/>
                  <a:pt x="326159" y="116831"/>
                </a:cubicBezTo>
                <a:cubicBezTo>
                  <a:pt x="326159" y="113627"/>
                  <a:pt x="324888" y="111053"/>
                  <a:pt x="322347" y="109108"/>
                </a:cubicBezTo>
                <a:cubicBezTo>
                  <a:pt x="319805" y="107162"/>
                  <a:pt x="316803" y="106190"/>
                  <a:pt x="313339" y="106190"/>
                </a:cubicBezTo>
                <a:lnTo>
                  <a:pt x="243002" y="106190"/>
                </a:lnTo>
                <a:cubicBezTo>
                  <a:pt x="239536" y="106190"/>
                  <a:pt x="236591" y="107162"/>
                  <a:pt x="234166" y="109108"/>
                </a:cubicBezTo>
                <a:cubicBezTo>
                  <a:pt x="231741" y="111053"/>
                  <a:pt x="230527" y="113627"/>
                  <a:pt x="230527" y="116831"/>
                </a:cubicBezTo>
                <a:cubicBezTo>
                  <a:pt x="230527" y="120035"/>
                  <a:pt x="231741" y="122781"/>
                  <a:pt x="234166" y="125070"/>
                </a:cubicBezTo>
                <a:cubicBezTo>
                  <a:pt x="236591" y="127358"/>
                  <a:pt x="239536" y="128503"/>
                  <a:pt x="243002" y="128503"/>
                </a:cubicBezTo>
                <a:lnTo>
                  <a:pt x="313339" y="128503"/>
                </a:lnTo>
              </a:path>
            </a:pathLst>
          </a:custGeom>
          <a:solidFill>
            <a:schemeClr val="lt1">
              <a:lumMod val="100000"/>
            </a:schemeClr>
          </a:solidFill>
          <a:ln w="13616" cap="flat">
            <a:noFill/>
            <a:prstDash val="solid"/>
            <a:miter/>
          </a:ln>
        </p:spPr>
        <p:txBody>
          <a:bodyPr rtlCol="0" anchor="ctr"/>
          <a:p>
            <a:endParaRPr lang="zh-CN" altLang="en-US" sz="2100">
              <a:solidFill>
                <a:schemeClr val="tx1"/>
              </a:solidFill>
              <a:cs typeface="微软雅黑" panose="020B0503020204020204" charset="-122"/>
            </a:endParaRPr>
          </a:p>
        </p:txBody>
      </p:sp>
      <p:sp>
        <p:nvSpPr>
          <p:cNvPr id="50" name="图片 8" descr="343439383331313b343532303032343bb7a2b2bcb9dcc0ed"/>
          <p:cNvSpPr>
            <a:spLocks noChangeAspect="1"/>
          </p:cNvSpPr>
          <p:nvPr>
            <p:custDataLst>
              <p:tags r:id="rId26"/>
            </p:custDataLst>
          </p:nvPr>
        </p:nvSpPr>
        <p:spPr>
          <a:xfrm>
            <a:off x="11953335" y="6292953"/>
            <a:ext cx="596884" cy="404737"/>
          </a:xfrm>
          <a:custGeom>
            <a:avLst/>
            <a:gdLst>
              <a:gd name="connsiteX0" fmla="*/ 390810 w 463295"/>
              <a:gd name="connsiteY0" fmla="*/ 138326 h 314379"/>
              <a:gd name="connsiteX1" fmla="*/ 291089 w 463295"/>
              <a:gd name="connsiteY1" fmla="*/ 873 h 314379"/>
              <a:gd name="connsiteX2" fmla="*/ 169753 w 463295"/>
              <a:gd name="connsiteY2" fmla="*/ 81020 h 314379"/>
              <a:gd name="connsiteX3" fmla="*/ 103813 w 463295"/>
              <a:gd name="connsiteY3" fmla="*/ 75977 h 314379"/>
              <a:gd name="connsiteX4" fmla="*/ 75734 w 463295"/>
              <a:gd name="connsiteY4" fmla="*/ 138063 h 314379"/>
              <a:gd name="connsiteX5" fmla="*/ 114 w 463295"/>
              <a:gd name="connsiteY5" fmla="*/ 233486 h 314379"/>
              <a:gd name="connsiteX6" fmla="*/ 82198 w 463295"/>
              <a:gd name="connsiteY6" fmla="*/ 314498 h 314379"/>
              <a:gd name="connsiteX7" fmla="*/ 208773 w 463295"/>
              <a:gd name="connsiteY7" fmla="*/ 314498 h 314379"/>
              <a:gd name="connsiteX8" fmla="*/ 208773 w 463295"/>
              <a:gd name="connsiteY8" fmla="*/ 230665 h 314379"/>
              <a:gd name="connsiteX9" fmla="*/ 168990 w 463295"/>
              <a:gd name="connsiteY9" fmla="*/ 230665 h 314379"/>
              <a:gd name="connsiteX10" fmla="*/ 235890 w 463295"/>
              <a:gd name="connsiteY10" fmla="*/ 155522 h 314379"/>
              <a:gd name="connsiteX11" fmla="*/ 302792 w 463295"/>
              <a:gd name="connsiteY11" fmla="*/ 230665 h 314379"/>
              <a:gd name="connsiteX12" fmla="*/ 263008 w 463295"/>
              <a:gd name="connsiteY12" fmla="*/ 230665 h 314379"/>
              <a:gd name="connsiteX13" fmla="*/ 263008 w 463295"/>
              <a:gd name="connsiteY13" fmla="*/ 314498 h 314379"/>
              <a:gd name="connsiteX14" fmla="*/ 377881 w 463295"/>
              <a:gd name="connsiteY14" fmla="*/ 314498 h 314379"/>
              <a:gd name="connsiteX15" fmla="*/ 463180 w 463295"/>
              <a:gd name="connsiteY15" fmla="*/ 238264 h 314379"/>
              <a:gd name="connsiteX16" fmla="*/ 390810 w 463295"/>
              <a:gd name="connsiteY16" fmla="*/ 138326 h 31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295" h="314379">
                <a:moveTo>
                  <a:pt x="390810" y="138326"/>
                </a:moveTo>
                <a:cubicBezTo>
                  <a:pt x="390810" y="138326"/>
                  <a:pt x="399528" y="14983"/>
                  <a:pt x="291089" y="873"/>
                </a:cubicBezTo>
                <a:cubicBezTo>
                  <a:pt x="198064" y="-8985"/>
                  <a:pt x="169753" y="81020"/>
                  <a:pt x="169753" y="81020"/>
                </a:cubicBezTo>
                <a:cubicBezTo>
                  <a:pt x="169753" y="81020"/>
                  <a:pt x="141606" y="52799"/>
                  <a:pt x="103813" y="75977"/>
                </a:cubicBezTo>
                <a:cubicBezTo>
                  <a:pt x="69733" y="97689"/>
                  <a:pt x="75734" y="138063"/>
                  <a:pt x="75734" y="138063"/>
                </a:cubicBezTo>
                <a:cubicBezTo>
                  <a:pt x="75734" y="138063"/>
                  <a:pt x="114" y="153039"/>
                  <a:pt x="114" y="233486"/>
                </a:cubicBezTo>
                <a:cubicBezTo>
                  <a:pt x="1871" y="313633"/>
                  <a:pt x="82198" y="314498"/>
                  <a:pt x="82198" y="314498"/>
                </a:cubicBezTo>
                <a:lnTo>
                  <a:pt x="208773" y="314498"/>
                </a:lnTo>
                <a:lnTo>
                  <a:pt x="208773" y="230665"/>
                </a:lnTo>
                <a:lnTo>
                  <a:pt x="168990" y="230665"/>
                </a:lnTo>
                <a:lnTo>
                  <a:pt x="235890" y="155522"/>
                </a:lnTo>
                <a:lnTo>
                  <a:pt x="302792" y="230665"/>
                </a:lnTo>
                <a:lnTo>
                  <a:pt x="263008" y="230665"/>
                </a:lnTo>
                <a:lnTo>
                  <a:pt x="263008" y="314498"/>
                </a:lnTo>
                <a:lnTo>
                  <a:pt x="377881" y="314498"/>
                </a:lnTo>
                <a:cubicBezTo>
                  <a:pt x="377881" y="314498"/>
                  <a:pt x="452738" y="314498"/>
                  <a:pt x="463180" y="238264"/>
                </a:cubicBezTo>
                <a:cubicBezTo>
                  <a:pt x="468152" y="154732"/>
                  <a:pt x="390810" y="138326"/>
                  <a:pt x="390810" y="138326"/>
                </a:cubicBezTo>
                <a:close/>
              </a:path>
            </a:pathLst>
          </a:custGeom>
          <a:solidFill>
            <a:schemeClr val="lt1">
              <a:lumMod val="100000"/>
            </a:schemeClr>
          </a:solidFill>
          <a:ln w="16329" cap="flat">
            <a:noFill/>
            <a:prstDash val="solid"/>
            <a:miter/>
          </a:ln>
        </p:spPr>
        <p:txBody>
          <a:bodyPr rtlCol="0" anchor="ctr"/>
          <a:p>
            <a:endParaRPr lang="zh-CN" altLang="en-US" sz="2100">
              <a:solidFill>
                <a:schemeClr val="tx1"/>
              </a:solidFill>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TYPE" val="i"/>
  <p:tag name="KSO_WM_UNIT_INDEX" val="1"/>
  <p:tag name="KSO_WM_UNIT_ID" val="_1*i*1"/>
  <p:tag name="KSO_WM_BEAUTIFY_FLAG" val="#wm#"/>
  <p:tag name="KSO_WM_TAG_VERSION" val="1.0"/>
  <p:tag name="KSO_WM_CHIP_GROUPID" val="62d6611302b43a043dcb7405"/>
  <p:tag name="KSO_WM_CHIP_XID" val="62d6615e02b43a043dcb7e6e"/>
  <p:tag name="KSO_WM_UNIT_DEC_AREA_ID" val="81f9151e955a4d5cb889d4b3b941b3cf"/>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979e7ed17044fac9b675df489e1437d"/>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SLIDE_ID" val="custom20231531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1"/>
  <p:tag name="KSO_WM_SLIDE_TYPE" val="sectionTitle"/>
  <p:tag name="KSO_WM_SLIDE_SUBTYPE" val="pureTxt"/>
  <p:tag name="KSO_WM_SLIDE_LAYOUT" val="a_e"/>
  <p:tag name="KSO_WM_SLIDE_LAYOUT_CNT" val="1_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31_7*a*1"/>
  <p:tag name="KSO_WM_TEMPLATE_CATEGORY" val="custom"/>
  <p:tag name="KSO_WM_TEMPLATE_INDEX" val="20231531"/>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1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31_7*e*1"/>
  <p:tag name="KSO_WM_TEMPLATE_CATEGORY" val="custom"/>
  <p:tag name="KSO_WM_TEMPLATE_INDEX" val="20231531"/>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201218_1*i*1"/>
  <p:tag name="KSO_WM_TEMPLATE_CATEGORY" val="crop"/>
  <p:tag name="KSO_WM_TEMPLATE_INDEX" val="20201218"/>
  <p:tag name="KSO_WM_UNIT_LAYERLEVEL" val="1"/>
  <p:tag name="KSO_WM_TAG_VERSION" val="1.0"/>
  <p:tag name="KSO_WM_BEAUTIFY_FLAG" val="#wm#"/>
</p:tagLst>
</file>

<file path=ppt/tags/tag114.xml><?xml version="1.0" encoding="utf-8"?>
<p:tagLst xmlns:p="http://schemas.openxmlformats.org/presentationml/2006/main">
  <p:tag name="KSO_WM_UNIT_DIAGRAM_MODELTYPE" val="creativeCrop"/>
  <p:tag name="KSO_WM_UNIT_VALUE" val="1465*1465"/>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1"/>
  <p:tag name="KSO_WM_UNIT_ID" val="crop20201218_1*ζ_h_d*1_1_1"/>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DELTA_X" val="0"/>
  <p:tag name="KSO_WM_CREATIVE_CROP_ORG_DELTA_Y" val="0"/>
  <p:tag name="KSO_WM_UNIT_PARTIAL_ZOOM_RATIO" val="100"/>
  <p:tag name="KSO_WM_CREATIVE_CROP_ORG_WIDTH" val="978"/>
  <p:tag name="KSO_WM_CREATIVE_CROP_ORG_HEIGHT" val="810"/>
  <p:tag name="KSO_WM_BLIP_RECT_LEFT" val="-65"/>
  <p:tag name="KSO_WM_BLIP_RECT_RIGHT" val="-52"/>
  <p:tag name="KSO_WM_BLIP_RECT_TOP" val="-2"/>
  <p:tag name="KSO_WM_BLIP_RECT_BOTTOM" val="-21"/>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15.xml><?xml version="1.0" encoding="utf-8"?>
<p:tagLst xmlns:p="http://schemas.openxmlformats.org/presentationml/2006/main">
  <p:tag name="KSO_WM_UNIT_DIAGRAM_MODELTYPE" val="creativeCrop"/>
  <p:tag name="KSO_WM_UNIT_VALUE" val="795*1894"/>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2"/>
  <p:tag name="KSO_WM_UNIT_ID" val="crop20201218_1*ζ_h_d*1_1_2"/>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27"/>
  <p:tag name="KSO_WM_BLIP_RECT_RIGHT" val="-41"/>
  <p:tag name="KSO_WM_BLIP_RECT_TOP" val="-122"/>
  <p:tag name="KSO_WM_BLIP_RECT_BOTTOM" val="-4"/>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16.xml><?xml version="1.0" encoding="utf-8"?>
<p:tagLst xmlns:p="http://schemas.openxmlformats.org/presentationml/2006/main">
  <p:tag name="KSO_WM_UNIT_DIAGRAM_MODELTYPE" val="creativeCrop"/>
  <p:tag name="KSO_WM_UNIT_VALUE" val="84*280"/>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3"/>
  <p:tag name="KSO_WM_UNIT_ID" val="crop20201218_1*ζ_h_d*1_1_3"/>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505"/>
  <p:tag name="KSO_WM_BLIP_RECT_RIGHT" val="-530"/>
  <p:tag name="KSO_WM_BLIP_RECT_TOP" val="-1997"/>
  <p:tag name="KSO_WM_BLIP_RECT_BOTTOM" val="-27"/>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17.xml><?xml version="1.0" encoding="utf-8"?>
<p:tagLst xmlns:p="http://schemas.openxmlformats.org/presentationml/2006/main">
  <p:tag name="KSO_WM_UNIT_DIAGRAM_MODELTYPE" val="creativeCrop"/>
  <p:tag name="KSO_WM_UNIT_VALUE" val="76*665"/>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4"/>
  <p:tag name="KSO_WM_UNIT_ID" val="crop20201218_1*ζ_h_d*1_1_4"/>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108"/>
  <p:tag name="KSO_WM_BLIP_RECT_RIGHT" val="-271"/>
  <p:tag name="KSO_WM_BLIP_RECT_TOP" val="-2210"/>
  <p:tag name="KSO_WM_BLIP_RECT_BOTTOM" val="-35"/>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18.xml><?xml version="1.0" encoding="utf-8"?>
<p:tagLst xmlns:p="http://schemas.openxmlformats.org/presentationml/2006/main">
  <p:tag name="KSO_WM_UNIT_DIAGRAM_MODELTYPE" val="creativeCrop"/>
  <p:tag name="KSO_WM_UNIT_VALUE" val="78*445"/>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5"/>
  <p:tag name="KSO_WM_UNIT_ID" val="crop20201218_1*ζ_h_d*1_1_5"/>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145"/>
  <p:tag name="KSO_WM_BLIP_RECT_RIGHT" val="-470"/>
  <p:tag name="KSO_WM_BLIP_RECT_TOP" val="-1931"/>
  <p:tag name="KSO_WM_BLIP_RECT_BOTTOM" val="-250"/>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19.xml><?xml version="1.0" encoding="utf-8"?>
<p:tagLst xmlns:p="http://schemas.openxmlformats.org/presentationml/2006/main">
  <p:tag name="KSO_WM_UNIT_DIAGRAM_MODELTYPE" val="creativeCrop"/>
  <p:tag name="KSO_WM_UNIT_VALUE" val="88*355"/>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6"/>
  <p:tag name="KSO_WM_UNIT_ID" val="crop20201218_1*ζ_h_d*1_1_6"/>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653"/>
  <p:tag name="KSO_WM_BLIP_RECT_RIGHT" val="-144"/>
  <p:tag name="KSO_WM_BLIP_RECT_TOP" val="-1533"/>
  <p:tag name="KSO_WM_BLIP_RECT_BOTTOM" val="-406"/>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DIAGRAM_MODELTYPE" val="creativeCrop"/>
  <p:tag name="KSO_WM_UNIT_VALUE" val="84*81"/>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7"/>
  <p:tag name="KSO_WM_UNIT_ID" val="crop20201218_1*ζ_h_d*1_1_7"/>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1082"/>
  <p:tag name="KSO_WM_BLIP_RECT_RIGHT" val="-2734"/>
  <p:tag name="KSO_WM_BLIP_RECT_TOP" val="-1618"/>
  <p:tag name="KSO_WM_BLIP_RECT_BOTTOM" val="-407"/>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21.xml><?xml version="1.0" encoding="utf-8"?>
<p:tagLst xmlns:p="http://schemas.openxmlformats.org/presentationml/2006/main">
  <p:tag name="KSO_WM_UNIT_DIAGRAM_MODELTYPE" val="creativeCrop"/>
  <p:tag name="KSO_WM_UNIT_VALUE" val="84*108"/>
  <p:tag name="KSO_WM_UNIT_HIGHLIGHT" val="0"/>
  <p:tag name="KSO_WM_UNIT_COMPATIBLE" val="0"/>
  <p:tag name="KSO_WM_UNIT_DIAGRAM_ISNUMVISUAL" val="0"/>
  <p:tag name="KSO_WM_UNIT_DIAGRAM_ISREFERUNIT" val="0"/>
  <p:tag name="KSO_WM_DIAGRAM_GROUP_CODE" val="1668463586"/>
  <p:tag name="KSO_WM_UNIT_TYPE" val="ζ_h_d"/>
  <p:tag name="KSO_WM_UNIT_INDEX" val="1_1_8"/>
  <p:tag name="KSO_WM_UNIT_ID" val="crop20201218_1*ζ_h_d*1_1_8"/>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78"/>
  <p:tag name="KSO_WM_CREATIVE_CROP_ORG_HEIGHT" val="810"/>
  <p:tag name="KSO_WM_CREATIVE_CROP_ORG_DELTA_X" val="0"/>
  <p:tag name="KSO_WM_CREATIVE_CROP_ORG_DELTA_Y" val="0"/>
  <p:tag name="KSO_WM_UNIT_PARTIAL_ZOOM_RATIO" val="100"/>
  <p:tag name="KSO_WM_BLIP_RECT_LEFT" val="-2259"/>
  <p:tag name="KSO_WM_BLIP_RECT_RIGHT" val="-600"/>
  <p:tag name="KSO_WM_BLIP_RECT_TOP" val="-1992"/>
  <p:tag name="KSO_WM_BLIP_RECT_BOTTOM" val="-32"/>
  <p:tag name="KSO_WM_CREATIVE_CROP_VERSION" val="1"/>
  <p:tag name="KSO_WM_CREATIVE_CROP_WIDTH" val="978"/>
  <p:tag name="KSO_WM_CREATIVE_CROP_HEIGHT" val="789.404"/>
  <p:tag name="KSO_WM_CREATIVE_CROP_TEMPLATE_ID" val="3126150"/>
  <p:tag name="KSO_WM_DIAGRAM_VIRTUALLY_FRAME" val="{&quot;height&quot;:789.4044881889762,&quot;left&quot;:498,&quot;top&quot;:13.297716535433073,&quot;width&quot;:978}"/>
</p:tagLst>
</file>

<file path=ppt/tags/tag122.xml><?xml version="1.0" encoding="utf-8"?>
<p:tagLst xmlns:p="http://schemas.openxmlformats.org/presentationml/2006/main">
  <p:tag name="KSO_WM_SLIDE_ID" val="custom20231531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1"/>
  <p:tag name="KSO_WM_SLIDE_TYPE" val="sectionTitle"/>
  <p:tag name="KSO_WM_SLIDE_SUBTYPE" val="pureTxt"/>
  <p:tag name="KSO_WM_SLIDE_LAYOUT" val="a_e"/>
  <p:tag name="KSO_WM_SLIDE_LAYOUT_CNT" val="1_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3541_1*l_h_a*1_4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Lst>
</file>

<file path=ppt/tags/tag1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541_1*l_h_f*1_4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3541_1*l_h_a*1_3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Lst>
</file>

<file path=ppt/tags/tag1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541_1*l_h_f*1_3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28.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l_h_a"/>
  <p:tag name="KSO_WM_UNIT_INDEX" val="1_2_1"/>
  <p:tag name="KSO_WM_UNIT_ID" val="diagram20233541_1*l_h_a*1_2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Lst>
</file>

<file path=ppt/tags/tag1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541_1*l_h_f*1_2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3541_1*l_h_a*1_1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
  <p:tag name="KSO_WM_UNIT_PRESET_TEXT" val="添加项标题"/>
  <p:tag name="KSO_WM_UNIT_TEXT_FILL_FORE_SCHEMECOLOR_INDEX" val="1"/>
  <p:tag name="KSO_WM_UNIT_TEXT_FILL_TYPE" val="1"/>
</p:tagLst>
</file>

<file path=ppt/tags/tag1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541_1*l_h_f*1_1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6_1"/>
  <p:tag name="KSO_WM_UNIT_ID" val="diagram20233541_1*l_h_a*1_6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Lst>
</file>

<file path=ppt/tags/tag1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6_1"/>
  <p:tag name="KSO_WM_UNIT_ID" val="diagram20233541_1*l_h_f*1_6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33541_1*l_h_a*1_5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Lst>
</file>

<file path=ppt/tags/tag1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541_1*l_h_f*1_5_1"/>
  <p:tag name="KSO_WM_TEMPLATE_CATEGORY" val="diagram"/>
  <p:tag name="KSO_WM_TEMPLATE_INDEX" val="2023354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Lst>
</file>

<file path=ppt/tags/tag1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541_1*l_h_i*1_1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3541_1*l_h_i*1_4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3541_1*l_h_i*1_6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3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541_1*l_h_i*1_2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3541_1*l_h_i*1_3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4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3541_1*l_h_i*1_5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42.xml><?xml version="1.0" encoding="utf-8"?>
<p:tagLst xmlns:p="http://schemas.openxmlformats.org/presentationml/2006/main">
  <p:tag name="KSO_WM_DIAGRAM_VERSION" val="3"/>
  <p:tag name="KSO_WM_DIAGRAM_COLOR_TRICK" val="1"/>
  <p:tag name="KSO_WM_DIAGRAM_COLOR_TEXT_CAN_REMOVE" val="n"/>
  <p:tag name="KSO_WM_UNIT_VALUE" val="94*102"/>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33541_1*l_h_x*1_6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3.xml><?xml version="1.0" encoding="utf-8"?>
<p:tagLst xmlns:p="http://schemas.openxmlformats.org/presentationml/2006/main">
  <p:tag name="KSO_WM_DIAGRAM_VERSION" val="3"/>
  <p:tag name="KSO_WM_DIAGRAM_COLOR_TRICK" val="1"/>
  <p:tag name="KSO_WM_DIAGRAM_COLOR_TEXT_CAN_REMOVE" val="n"/>
  <p:tag name="KSO_WM_UNIT_VALUE" val="102*10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33541_1*l_h_x*1_5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4.xml><?xml version="1.0" encoding="utf-8"?>
<p:tagLst xmlns:p="http://schemas.openxmlformats.org/presentationml/2006/main">
  <p:tag name="KSO_WM_DIAGRAM_VERSION" val="3"/>
  <p:tag name="KSO_WM_DIAGRAM_COLOR_TRICK" val="1"/>
  <p:tag name="KSO_WM_DIAGRAM_COLOR_TEXT_CAN_REMOVE" val="n"/>
  <p:tag name="KSO_WM_UNIT_VALUE" val="105*129"/>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3541_1*l_h_x*1_3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5.xml><?xml version="1.0" encoding="utf-8"?>
<p:tagLst xmlns:p="http://schemas.openxmlformats.org/presentationml/2006/main">
  <p:tag name="KSO_WM_DIAGRAM_VERSION" val="3"/>
  <p:tag name="KSO_WM_DIAGRAM_COLOR_TRICK" val="1"/>
  <p:tag name="KSO_WM_DIAGRAM_COLOR_TEXT_CAN_REMOVE" val="n"/>
  <p:tag name="KSO_WM_UNIT_VALUE" val="102*10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541_1*l_h_x*1_1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6.xml><?xml version="1.0" encoding="utf-8"?>
<p:tagLst xmlns:p="http://schemas.openxmlformats.org/presentationml/2006/main">
  <p:tag name="KSO_WM_DIAGRAM_VERSION" val="3"/>
  <p:tag name="KSO_WM_DIAGRAM_COLOR_TRICK" val="1"/>
  <p:tag name="KSO_WM_DIAGRAM_COLOR_TEXT_CAN_REMOVE" val="n"/>
  <p:tag name="KSO_WM_UNIT_VALUE" val="77*10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541_1*l_h_x*1_2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7.xml><?xml version="1.0" encoding="utf-8"?>
<p:tagLst xmlns:p="http://schemas.openxmlformats.org/presentationml/2006/main">
  <p:tag name="KSO_WM_DIAGRAM_VERSION" val="3"/>
  <p:tag name="KSO_WM_DIAGRAM_COLOR_TRICK" val="1"/>
  <p:tag name="KSO_WM_DIAGRAM_COLOR_TEXT_CAN_REMOVE" val="n"/>
  <p:tag name="KSO_WM_UNIT_VALUE" val="87*129"/>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3541_1*l_h_x*1_4_1"/>
  <p:tag name="KSO_WM_TEMPLATE_CATEGORY" val="diagram"/>
  <p:tag name="KSO_WM_TEMPLATE_INDEX" val="20233541"/>
  <p:tag name="KSO_WM_UNIT_LAYERLEVEL" val="1_1_1"/>
  <p:tag name="KSO_WM_TAG_VERSION" val="3.0"/>
  <p:tag name="KSO_WM_BEAUTIFY_FLAG" val="#wm#"/>
  <p:tag name="KSO_WM_DIAGRAM_MAX_ITEMCNT" val="6"/>
  <p:tag name="KSO_WM_DIAGRAM_MIN_ITEMCNT" val="6"/>
  <p:tag name="KSO_WM_DIAGRAM_VIRTUALLY_FRAME" val="{&quot;height&quot;:564.4000000000002,&quot;left&quot;:95.57503937007873,&quot;top&quot;:219.97503937007872,&quot;width&quot;:1203.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YPE" val="i"/>
  <p:tag name="KSO_WM_UNIT_INDEX" val="1"/>
  <p:tag name="KSO_WM_UNIT_ID" val="_3*i*1"/>
  <p:tag name="KSO_WM_BEAUTIFY_FLAG" val="#wm#"/>
  <p:tag name="KSO_WM_TAG_VERSION" val="1.0"/>
  <p:tag name="KSO_WM_CHIP_GROUPID" val="62d6611302b43a043dcb7405"/>
  <p:tag name="KSO_WM_CHIP_XID" val="62d6615e02b43a043dcb7910"/>
  <p:tag name="KSO_WM_UNIT_DEC_AREA_ID" val="37d43dd9008e4be1b903e33e00c8f90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eae64b32a4b74c128b897d9e40c6ef9d"/>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DIAGRAM_VIRTUALLY_FRAME" val="{&quot;height&quot;:454.61724409448817,&quot;left&quot;:91.65,&quot;top&quot;:202.9,&quot;width&quot;:1267.6}"/>
</p:tagLst>
</file>

<file path=ppt/tags/tag155.xml><?xml version="1.0" encoding="utf-8"?>
<p:tagLst xmlns:p="http://schemas.openxmlformats.org/presentationml/2006/main">
  <p:tag name="KSO_WM_DIAGRAM_VIRTUALLY_FRAME" val="{&quot;height&quot;:454.61724409448817,&quot;left&quot;:91.65,&quot;top&quot;:202.9,&quot;width&quot;:1267.6}"/>
</p:tagLst>
</file>

<file path=ppt/tags/tag156.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57.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DIAGRAM_VIRTUALLY_FRAME" val="{&quot;height&quot;:454.61724409448817,&quot;left&quot;:91.65,&quot;top&quot;:202.9,&quot;width&quot;:1267.6}"/>
</p:tagLst>
</file>

<file path=ppt/tags/tag163.xml><?xml version="1.0" encoding="utf-8"?>
<p:tagLst xmlns:p="http://schemas.openxmlformats.org/presentationml/2006/main">
  <p:tag name="KSO_WM_DIAGRAM_VIRTUALLY_FRAME" val="{&quot;height&quot;:454.61724409448817,&quot;left&quot;:91.65,&quot;top&quot;:202.9,&quot;width&quot;:1267.6}"/>
</p:tagLst>
</file>

<file path=ppt/tags/tag164.xml><?xml version="1.0" encoding="utf-8"?>
<p:tagLst xmlns:p="http://schemas.openxmlformats.org/presentationml/2006/main">
  <p:tag name="KSO_WM_DIAGRAM_VIRTUALLY_FRAME" val="{&quot;height&quot;:454.61724409448817,&quot;left&quot;:91.65,&quot;top&quot;:202.9,&quot;width&quot;:1267.6}"/>
</p:tagLst>
</file>

<file path=ppt/tags/tag165.xml><?xml version="1.0" encoding="utf-8"?>
<p:tagLst xmlns:p="http://schemas.openxmlformats.org/presentationml/2006/main">
  <p:tag name="KSO_WM_DIAGRAM_VIRTUALLY_FRAME" val="{&quot;height&quot;:454.61724409448817,&quot;left&quot;:91.65,&quot;top&quot;:202.9,&quot;width&quot;:1267.6}"/>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68.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DIAGRAM_VIRTUALLY_FRAME" val="{&quot;height&quot;:454.61724409448817,&quot;left&quot;:91.65,&quot;top&quot;:202.9,&quot;width&quot;:1267.6}"/>
</p:tagLst>
</file>

<file path=ppt/tags/tag172.xml><?xml version="1.0" encoding="utf-8"?>
<p:tagLst xmlns:p="http://schemas.openxmlformats.org/presentationml/2006/main">
  <p:tag name="KSO_WM_DIAGRAM_VIRTUALLY_FRAME" val="{&quot;height&quot;:454.61724409448817,&quot;left&quot;:91.65,&quot;top&quot;:202.9,&quot;width&quot;:1267.6}"/>
</p:tagLst>
</file>

<file path=ppt/tags/tag173.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74.xml><?xml version="1.0" encoding="utf-8"?>
<p:tagLst xmlns:p="http://schemas.openxmlformats.org/presentationml/2006/main">
  <p:tag name="KSO_WM_DIAGRAM_VIRTUALLY_FRAME" val="{&quot;height&quot;:454.61724409448817,&quot;left&quot;:91.65,&quot;top&quot;:202.9,&quot;width&quot;:1267.6}"/>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DIAGRAM_VIRTUALLY_FRAME" val="{&quot;height&quot;:526.9,&quot;left&quot;:-80.90826771653546,&quot;top&quot;:202.9,&quot;width&quot;:1548.4524409448818}"/>
</p:tagLst>
</file>

<file path=ppt/tags/tag179.xml><?xml version="1.0" encoding="utf-8"?>
<p:tagLst xmlns:p="http://schemas.openxmlformats.org/presentationml/2006/main">
  <p:tag name="KSO_WM_DIAGRAM_VIRTUALLY_FRAME" val="{&quot;height&quot;:526.9,&quot;left&quot;:-80.90826771653546,&quot;top&quot;:202.9,&quot;width&quot;:1548.452440944881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526.9,&quot;left&quot;:-80.90826771653546,&quot;top&quot;:202.9,&quot;width&quot;:1548.4524409448818}"/>
</p:tagLst>
</file>

<file path=ppt/tags/tag181.xml><?xml version="1.0" encoding="utf-8"?>
<p:tagLst xmlns:p="http://schemas.openxmlformats.org/presentationml/2006/main">
  <p:tag name="KSO_WM_DIAGRAM_VIRTUALLY_FRAME" val="{&quot;height&quot;:526.9,&quot;left&quot;:-80.90826771653546,&quot;top&quot;:202.9,&quot;width&quot;:1548.4524409448818}"/>
</p:tagLst>
</file>

<file path=ppt/tags/tag182.xml><?xml version="1.0" encoding="utf-8"?>
<p:tagLst xmlns:p="http://schemas.openxmlformats.org/presentationml/2006/main">
  <p:tag name="KSO_WM_DIAGRAM_VIRTUALLY_FRAME" val="{&quot;height&quot;:526.9,&quot;left&quot;:-80.90826771653546,&quot;top&quot;:202.9,&quot;width&quot;:1548.4524409448818}"/>
</p:tagLst>
</file>

<file path=ppt/tags/tag183.xml><?xml version="1.0" encoding="utf-8"?>
<p:tagLst xmlns:p="http://schemas.openxmlformats.org/presentationml/2006/main">
  <p:tag name="KSO_WM_DIAGRAM_VIRTUALLY_FRAME" val="{&quot;height&quot;:526.9,&quot;left&quot;:-80.90826771653546,&quot;top&quot;:202.9,&quot;width&quot;:1548.4524409448818}"/>
</p:tagLst>
</file>

<file path=ppt/tags/tag184.xml><?xml version="1.0" encoding="utf-8"?>
<p:tagLst xmlns:p="http://schemas.openxmlformats.org/presentationml/2006/main">
  <p:tag name="KSO_WM_BEAUTIFY_FLAG" val=""/>
  <p:tag name="KSO_WM_DIAGRAM_VIRTUALLY_FRAME" val="{&quot;height&quot;:526.9,&quot;left&quot;:-80.90826771653546,&quot;top&quot;:202.9,&quot;width&quot;:1548.4524409448818}"/>
</p:tagLst>
</file>

<file path=ppt/tags/tag185.xml><?xml version="1.0" encoding="utf-8"?>
<p:tagLst xmlns:p="http://schemas.openxmlformats.org/presentationml/2006/main">
  <p:tag name="KSO_WM_DIAGRAM_VIRTUALLY_FRAME" val="{&quot;height&quot;:526.9,&quot;left&quot;:-80.90826771653546,&quot;top&quot;:202.9,&quot;width&quot;:1548.4524409448818}"/>
  <p:tag name="KSO_WM_BEAUTIFY_FLAG" val=""/>
</p:tagLst>
</file>

<file path=ppt/tags/tag186.xml><?xml version="1.0" encoding="utf-8"?>
<p:tagLst xmlns:p="http://schemas.openxmlformats.org/presentationml/2006/main">
  <p:tag name="KSO_WM_DIAGRAM_VIRTUALLY_FRAME" val="{&quot;height&quot;:526.9,&quot;left&quot;:-80.90826771653546,&quot;top&quot;:202.9,&quot;width&quot;:1548.4524409448818}"/>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i*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TYPE" val="n_h_i"/>
  <p:tag name="KSO_WM_UNIT_INDEX" val="1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2"/>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2"/>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1"/>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3"/>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a*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UNIT_VALUE" val="20"/>
  <p:tag name="KSO_WM_UNIT_TYPE" val="n_h_a"/>
  <p:tag name="KSO_WM_UNIT_INDEX" val="1_1_1"/>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10;项标题"/>
  <p:tag name="KSO_WM_UNIT_FILL_TYPE" val="3"/>
  <p:tag name="KSO_WM_DIAGRAM_USE_COLOR_VALUE" val="{&quot;color_scheme&quot;:1,&quot;color_type&quot;:1,&quot;theme_color_indexes&quot;:[]}"/>
</p:tagLst>
</file>

<file path=ppt/tags/tag19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0961_2*n_h_h_f*1_2_2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DIAGRAM_USE_COLOR_VALUE" val="{&quot;color_scheme&quot;:1,&quot;color_type&quot;:1,&quot;theme_color_indexes&quot;:[]}"/>
</p:tagLst>
</file>

<file path=ppt/tags/tag19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0961_2*n_h_h_f*1_2_3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DIAGRAM_USE_COLOR_VALUE" val="{&quot;color_scheme&quot;:1,&quot;color_type&quot;:1,&quot;theme_color_indexes&quot;:[]}"/>
</p:tagLst>
</file>

<file path=ppt/tags/tag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3"/>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xml><?xml version="1.0" encoding="utf-8"?>
<p:tagLst xmlns:p="http://schemas.openxmlformats.org/presentationml/2006/main">
  <p:tag name="KSO_WM_UNIT_TYPE" val="i"/>
  <p:tag name="KSO_WM_UNIT_INDEX" val="2"/>
  <p:tag name="KSO_WM_UNIT_ID" val="_1*i*2"/>
  <p:tag name="KSO_WM_BEAUTIFY_FLAG" val="#wm#"/>
  <p:tag name="KSO_WM_TAG_VERSION" val="1.0"/>
  <p:tag name="KSO_WM_CHIP_GROUPID" val="62d6611302b43a043dcb7405"/>
  <p:tag name="KSO_WM_CHIP_XID" val="62d6615e02b43a043dcb7e6b"/>
  <p:tag name="KSO_WM_UNIT_DEC_AREA_ID" val="45bad22cdfa94cc79603fa54a65a65a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d3c985bd400140a683d51dc979354a57"/>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2"/>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3"/>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0961_2*n_h_h_f*1_2_1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40"/>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DIAGRAM_USE_COLOR_VALUE" val="{&quot;color_scheme&quot;:1,&quot;color_type&quot;:1,&quot;theme_color_indexes&quot;:[]}"/>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1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9"/>
  <p:tag name="KSO_WM_UNIT_TYPE" val="n_h_h_x"/>
  <p:tag name="KSO_WM_UNIT_INDEX" val="1_2_1_1"/>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3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3_1"/>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2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2_1"/>
  <p:tag name="KSO_WM_DIAGRAM_MAX_ITEMCNT" val="6"/>
  <p:tag name="KSO_WM_DIAGRAM_MIN_ITEMCNT" val="2"/>
  <p:tag name="KSO_WM_DIAGRAM_VIRTUALLY_FRAME" val="{&quot;height&quot;:413.25911737052337,&quot;left&quot;:170.4,&quot;top&quot;:187.72503937007872,&quot;width&quot;:970.9750061035156}"/>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YPE" val="i"/>
  <p:tag name="KSO_WM_UNIT_INDEX" val="1"/>
  <p:tag name="KSO_WM_UNIT_ID" val="_4*i*1"/>
  <p:tag name="KSO_WM_BEAUTIFY_FLAG" val="#wm#"/>
  <p:tag name="KSO_WM_TAG_VERSION" val="1.0"/>
  <p:tag name="KSO_WM_CHIP_GROUPID" val="62d6611302b43a043dcb7405"/>
  <p:tag name="KSO_WM_CHIP_XID" val="62d6615e02b43a043dcb7bb5"/>
  <p:tag name="KSO_WM_UNIT_DEC_AREA_ID" val="14fe77b90fb048a4a802ef14ecba746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84c89f3b0814ac9b7edbad20e989eae"/>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31_7*a*1"/>
  <p:tag name="KSO_WM_TEMPLATE_CATEGORY" val="custom"/>
  <p:tag name="KSO_WM_TEMPLATE_INDEX" val="20231531"/>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1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31_7*e*1"/>
  <p:tag name="KSO_WM_TEMPLATE_CATEGORY" val="custom"/>
  <p:tag name="KSO_WM_TEMPLATE_INDEX" val="20231531"/>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201218_1*i*1"/>
  <p:tag name="KSO_WM_TEMPLATE_CATEGORY" val="crop"/>
  <p:tag name="KSO_WM_TEMPLATE_INDEX" val="20201218"/>
  <p:tag name="KSO_WM_UNIT_LAYERLEVEL" val="1"/>
  <p:tag name="KSO_WM_TAG_VERSION" val="1.0"/>
  <p:tag name="KSO_WM_BEAUTIFY_FLAG" val="#wm#"/>
</p:tagLst>
</file>

<file path=ppt/tags/tag219.xml><?xml version="1.0" encoding="utf-8"?>
<p:tagLst xmlns:p="http://schemas.openxmlformats.org/presentationml/2006/main">
  <p:tag name="KSO_WM_UNIT_DIAGRAM_MODELTYPE" val="creativeCrop"/>
  <p:tag name="KSO_WM_UNIT_VALUE" val="1465*1465"/>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1"/>
  <p:tag name="KSO_WM_UNIT_ID" val="crop20201218_1*ζ_h_d*1_1_1"/>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DELTA_X" val="0"/>
  <p:tag name="KSO_WM_CREATIVE_CROP_ORG_DELTA_Y" val="0"/>
  <p:tag name="KSO_WM_UNIT_PARTIAL_ZOOM_RATIO" val="100"/>
  <p:tag name="KSO_WM_CREATIVE_CROP_ORG_WIDTH" val="1215"/>
  <p:tag name="KSO_WM_CREATIVE_CROP_ORG_HEIGHT" val="810"/>
  <p:tag name="KSO_WM_BLIP_RECT_LEFT" val="-46"/>
  <p:tag name="KSO_WM_BLIP_RECT_RIGHT" val="-32"/>
  <p:tag name="KSO_WM_BLIP_RECT_TOP" val="0"/>
  <p:tag name="KSO_WM_BLIP_RECT_BOTTOM" val="-19"/>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xml><?xml version="1.0" encoding="utf-8"?>
<p:tagLst xmlns:p="http://schemas.openxmlformats.org/presentationml/2006/main">
  <p:tag name="KSO_WM_UNIT_TYPE" val="i"/>
  <p:tag name="KSO_WM_UNIT_INDEX" val="2"/>
  <p:tag name="KSO_WM_UNIT_ID" val="_4*i*2"/>
  <p:tag name="KSO_WM_BEAUTIFY_FLAG" val="#wm#"/>
  <p:tag name="KSO_WM_TAG_VERSION" val="1.0"/>
  <p:tag name="KSO_WM_CHIP_GROUPID" val="62d6611302b43a043dcb7405"/>
  <p:tag name="KSO_WM_CHIP_XID" val="62d6615e02b43a043dcb7b96"/>
  <p:tag name="KSO_WM_UNIT_DEC_AREA_ID" val="edcdc76d0a024fd8b1108b279595eee9"/>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96a11114942a4b1198cb866c23237d0c"/>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DIAGRAM_MODELTYPE" val="creativeCrop"/>
  <p:tag name="KSO_WM_UNIT_VALUE" val="795*1894"/>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2"/>
  <p:tag name="KSO_WM_UNIT_ID" val="crop20201218_1*ζ_h_d*1_1_2"/>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12"/>
  <p:tag name="KSO_WM_BLIP_RECT_RIGHT" val="-26"/>
  <p:tag name="KSO_WM_BLIP_RECT_TOP" val="-119"/>
  <p:tag name="KSO_WM_BLIP_RECT_BOTTOM" val="-1"/>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1.xml><?xml version="1.0" encoding="utf-8"?>
<p:tagLst xmlns:p="http://schemas.openxmlformats.org/presentationml/2006/main">
  <p:tag name="KSO_WM_UNIT_DIAGRAM_MODELTYPE" val="creativeCrop"/>
  <p:tag name="KSO_WM_UNIT_VALUE" val="84*280"/>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3"/>
  <p:tag name="KSO_WM_UNIT_ID" val="crop20201218_1*ζ_h_d*1_1_3"/>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405"/>
  <p:tag name="KSO_WM_BLIP_RECT_RIGHT" val="-429"/>
  <p:tag name="KSO_WM_BLIP_RECT_TOP" val="-1970"/>
  <p:tag name="KSO_WM_BLIP_RECT_BOTTOM" val="0"/>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2.xml><?xml version="1.0" encoding="utf-8"?>
<p:tagLst xmlns:p="http://schemas.openxmlformats.org/presentationml/2006/main">
  <p:tag name="KSO_WM_UNIT_DIAGRAM_MODELTYPE" val="creativeCrop"/>
  <p:tag name="KSO_WM_UNIT_VALUE" val="76*665"/>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4"/>
  <p:tag name="KSO_WM_UNIT_ID" val="crop20201218_1*ζ_h_d*1_1_4"/>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65"/>
  <p:tag name="KSO_WM_BLIP_RECT_RIGHT" val="-228"/>
  <p:tag name="KSO_WM_BLIP_RECT_TOP" val="-2180"/>
  <p:tag name="KSO_WM_BLIP_RECT_BOTTOM" val="-5"/>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3.xml><?xml version="1.0" encoding="utf-8"?>
<p:tagLst xmlns:p="http://schemas.openxmlformats.org/presentationml/2006/main">
  <p:tag name="KSO_WM_UNIT_DIAGRAM_MODELTYPE" val="creativeCrop"/>
  <p:tag name="KSO_WM_UNIT_VALUE" val="78*445"/>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5"/>
  <p:tag name="KSO_WM_UNIT_ID" val="crop20201218_1*ζ_h_d*1_1_5"/>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81"/>
  <p:tag name="KSO_WM_BLIP_RECT_RIGHT" val="-406"/>
  <p:tag name="KSO_WM_BLIP_RECT_TOP" val="-1902"/>
  <p:tag name="KSO_WM_BLIP_RECT_BOTTOM" val="-221"/>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4.xml><?xml version="1.0" encoding="utf-8"?>
<p:tagLst xmlns:p="http://schemas.openxmlformats.org/presentationml/2006/main">
  <p:tag name="KSO_WM_UNIT_DIAGRAM_MODELTYPE" val="creativeCrop"/>
  <p:tag name="KSO_WM_UNIT_VALUE" val="88*355"/>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6"/>
  <p:tag name="KSO_WM_UNIT_ID" val="crop20201218_1*ζ_h_d*1_1_6"/>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573"/>
  <p:tag name="KSO_WM_BLIP_RECT_RIGHT" val="-64"/>
  <p:tag name="KSO_WM_BLIP_RECT_TOP" val="-1507"/>
  <p:tag name="KSO_WM_BLIP_RECT_BOTTOM" val="-380"/>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5.xml><?xml version="1.0" encoding="utf-8"?>
<p:tagLst xmlns:p="http://schemas.openxmlformats.org/presentationml/2006/main">
  <p:tag name="KSO_WM_UNIT_DIAGRAM_MODELTYPE" val="creativeCrop"/>
  <p:tag name="KSO_WM_UNIT_VALUE" val="84*81"/>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7"/>
  <p:tag name="KSO_WM_UNIT_ID" val="crop20201218_1*ζ_h_d*1_1_7"/>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734"/>
  <p:tag name="KSO_WM_BLIP_RECT_RIGHT" val="-2386"/>
  <p:tag name="KSO_WM_BLIP_RECT_TOP" val="-1591"/>
  <p:tag name="KSO_WM_BLIP_RECT_BOTTOM" val="-379"/>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6.xml><?xml version="1.0" encoding="utf-8"?>
<p:tagLst xmlns:p="http://schemas.openxmlformats.org/presentationml/2006/main">
  <p:tag name="KSO_WM_UNIT_DIAGRAM_MODELTYPE" val="creativeCrop"/>
  <p:tag name="KSO_WM_UNIT_VALUE" val="84*108"/>
  <p:tag name="KSO_WM_UNIT_HIGHLIGHT" val="0"/>
  <p:tag name="KSO_WM_UNIT_COMPATIBLE" val="0"/>
  <p:tag name="KSO_WM_UNIT_DIAGRAM_ISNUMVISUAL" val="0"/>
  <p:tag name="KSO_WM_UNIT_DIAGRAM_ISREFERUNIT" val="0"/>
  <p:tag name="KSO_WM_DIAGRAM_GROUP_CODE" val="1668463406"/>
  <p:tag name="KSO_WM_UNIT_TYPE" val="ζ_h_d"/>
  <p:tag name="KSO_WM_UNIT_INDEX" val="1_1_8"/>
  <p:tag name="KSO_WM_UNIT_ID" val="crop20201218_1*ζ_h_d*1_1_8"/>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215"/>
  <p:tag name="KSO_WM_CREATIVE_CROP_ORG_HEIGHT" val="810"/>
  <p:tag name="KSO_WM_CREATIVE_CROP_ORG_DELTA_X" val="0"/>
  <p:tag name="KSO_WM_CREATIVE_CROP_ORG_DELTA_Y" val="0"/>
  <p:tag name="KSO_WM_UNIT_PARTIAL_ZOOM_RATIO" val="100"/>
  <p:tag name="KSO_WM_BLIP_RECT_LEFT" val="-1996"/>
  <p:tag name="KSO_WM_BLIP_RECT_RIGHT" val="-337"/>
  <p:tag name="KSO_WM_BLIP_RECT_TOP" val="-1965"/>
  <p:tag name="KSO_WM_BLIP_RECT_BOTTOM" val="-5"/>
  <p:tag name="KSO_WM_CREATIVE_CROP_VERSION" val="1"/>
  <p:tag name="KSO_WM_CREATIVE_CROP_WIDTH" val="1003.52"/>
  <p:tag name="KSO_WM_CREATIVE_CROP_HEIGHT" val="810"/>
  <p:tag name="KSO_WM_CREATIVE_CROP_TEMPLATE_ID" val="3126150"/>
  <p:tag name="KSO_WM_DIAGRAM_VIRTUALLY_FRAME" val="{&quot;height&quot;:809.9999999999998,&quot;left&quot;:495.7419685039371,&quot;top&quot;:0,&quot;width&quot;:1093.5159842519686}"/>
</p:tagLst>
</file>

<file path=ppt/tags/tag227.xml><?xml version="1.0" encoding="utf-8"?>
<p:tagLst xmlns:p="http://schemas.openxmlformats.org/presentationml/2006/main">
  <p:tag name="KSO_WM_SLIDE_ID" val="custom20231531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1"/>
  <p:tag name="KSO_WM_SLIDE_TYPE" val="sectionTitle"/>
  <p:tag name="KSO_WM_SLIDE_SUBTYPE" val="pureTxt"/>
  <p:tag name="KSO_WM_SLIDE_LAYOUT" val="a_e"/>
  <p:tag name="KSO_WM_SLIDE_LAYOUT_CNT" val="1_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 name="TABLE_ENDDRAG_ORIGIN_RECT" val="862*393"/>
  <p:tag name="TABLE_ENDDRAG_RECT" val="55*73*862*39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commondata" val="eyJoZGlkIjoiMDkwYjIyNzI5MmEyMGQwYjFjOTEwMGMxY2JiOTFkNzEifQ=="/>
  <p:tag name="resource_record_key" val="{&quot;70&quot;:[3312559]}"/>
</p:tagLst>
</file>

<file path=ppt/tags/tag2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3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 name="KSO_WM_UNIT_BLOCK" val="0"/>
  <p:tag name="KSO_WM_UNIT_SM_LIMIT_TYPE" val="0"/>
  <p:tag name="KSO_WM_UNIT_DEC_AREA_ID" val="360a3a0dc4f84cb0bc397634f35114fa"/>
  <p:tag name="KSO_WM_UNIT_DECORATE_INFO" val="{&quot;DecorateInfoH&quot;:{&quot;IsAbs&quot;:true},&quot;DecorateInfoW&quot;:{&quot;IsAbs&quot;:true},&quot;DecorateInfoX&quot;:{&quot;IsAbs&quot;:true,&quot;Pos&quot;:1},&quot;DecorateInfoY&quot;:{&quot;IsAbs&quot;:true,&quot;Pos&quot;:0},&quot;ReferentInfo&quot;:{&quot;Id&quot;:&quot;c22beba19a544c7088a9877134f52099&quot;,&quot;X&quot;:{&quot;Pos&quot;:1},&quot;Y&quot;:{&quot;Pos&quot;:2}},&quot;whChangeMode&quot;:0}"/>
  <p:tag name="KSO_WM_CHIP_GROUPID" val="6184e193a6a891b1f9dbb954"/>
  <p:tag name="KSO_WM_CHIP_XID" val="6184e193a6a891b1f9dbb951"/>
  <p:tag name="KSO_WM_CHIP_FILLAREA_FILL_RULE" val="{&quot;fill_align&quot;:&quot;cm&quot;,&quot;fill_mode&quot;:&quot;fix&quot;,&quot;sacle_strategy&quot;:&quot;smart&quot;}"/>
  <p:tag name="KSO_WM_UNIT_DEC_SUPPORTCHANGEPIC" val="0"/>
  <p:tag name="KSO_WM_UNIT_DEC_CHANGEPICRESERVED" val="0"/>
  <p:tag name="KSO_WM_ASSEMBLE_CHIP_INDEX" val="f09b0aae29df4982a39495a92491b29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5"/>
  <p:tag name="KSO_WM_UNIT_TEXT_FILL_TYPE" val="1"/>
  <p:tag name="KSO_WM_UNIT_VALUE" val="1"/>
  <p:tag name="KSO_WM_TEMPLATE_ASSEMBLE_XID" val="62d7706202b43a043dd524df"/>
  <p:tag name="KSO_WM_TEMPLATE_ASSEMBLE_GROUPID" val="62d6611302b43a043dcb7405"/>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TYPE" val="i"/>
  <p:tag name="KSO_WM_UNIT_INDEX" val="1"/>
  <p:tag name="KSO_WM_UNIT_ID" val="_11*i*1"/>
  <p:tag name="KSO_WM_BEAUTIFY_FLAG" val="#wm#"/>
  <p:tag name="KSO_WM_TAG_VERSION" val="1.0"/>
  <p:tag name="KSO_WM_CHIP_GROUPID" val="62d6611302b43a043dcb7405"/>
  <p:tag name="KSO_WM_CHIP_XID" val="62d6615e02b43a043dcb79d3"/>
  <p:tag name="KSO_WM_UNIT_DEC_AREA_ID" val="c21f71582d6546d2857aba9f8cdede6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d566bec83d4948ffaafb8938958be9a8"/>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2"/>
  <p:tag name="KSO_WM_UNIT_ID" val="_11*i*2"/>
  <p:tag name="KSO_WM_BEAUTIFY_FLAG" val="#wm#"/>
  <p:tag name="KSO_WM_TAG_VERSION" val="1.0"/>
  <p:tag name="KSO_WM_CHIP_GROUPID" val="62d6611302b43a043dcb7405"/>
  <p:tag name="KSO_WM_CHIP_XID" val="62d6615e02b43a043dcb79bb"/>
  <p:tag name="KSO_WM_UNIT_DEC_AREA_ID" val="dc615b8150f341ec93282dcf915ac5db"/>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ceb29a0110554bd79e2bd13875343439"/>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TYPE" val="i"/>
  <p:tag name="KSO_WM_UNIT_INDEX" val="3"/>
  <p:tag name="KSO_WM_UNIT_ID" val="_11*i*3"/>
  <p:tag name="KSO_WM_BEAUTIFY_FLAG" val="#wm#"/>
  <p:tag name="KSO_WM_TAG_VERSION" val="1.0"/>
  <p:tag name="KSO_WM_CHIP_GROUPID" val="62d6611302b43a043dcb7405"/>
  <p:tag name="KSO_WM_CHIP_XID" val="62d6615e02b43a043dcb7a7f"/>
  <p:tag name="KSO_WM_UNIT_DEC_AREA_ID" val="19d6c7c04909494cb5174032d0772b8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bb1f76dcdb4457c9280f921d5a05f3a"/>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67.xml><?xml version="1.0" encoding="utf-8"?>
<p:tagLst xmlns:p="http://schemas.openxmlformats.org/presentationml/2006/main">
  <p:tag name="KSO_WM_UNIT_TYPE" val="i"/>
  <p:tag name="KSO_WM_UNIT_INDEX" val="1"/>
  <p:tag name="KSO_WM_UNIT_ID" val="_0*i*1"/>
  <p:tag name="KSO_WM_BEAUTIFY_FLAG" val="#wm#"/>
  <p:tag name="KSO_WM_TAG_VERSION" val="1.0"/>
  <p:tag name="KSO_WM_CHIP_GROUPID" val="62d6611302b43a043dcb7405"/>
  <p:tag name="KSO_WM_CHIP_XID" val="62d6615e02b43a043dcb7cce"/>
  <p:tag name="KSO_WM_UNIT_DEC_AREA_ID" val="ab7b4104a9234fe7a90d168700f19cf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2f7cb81b6d084379aee04c0937a253cf"/>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2"/>
  <p:tag name="KSO_WM_UNIT_ID" val="_0*i*2"/>
  <p:tag name="KSO_WM_BEAUTIFY_FLAG" val="#wm#"/>
  <p:tag name="KSO_WM_TAG_VERSION" val="1.0"/>
  <p:tag name="KSO_WM_CHIP_GROUPID" val="62d6611302b43a043dcb7405"/>
  <p:tag name="KSO_WM_CHIP_XID" val="62d6615e02b43a043dcb7c83"/>
  <p:tag name="KSO_WM_UNIT_DEC_AREA_ID" val="2e0039a26a2b43a1afb8c0c6c556fbd2"/>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41c5a5a3a10a44f7a7e1b7577e1076bb"/>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0"/>
  <p:tag name="KSO_WM_TEMPLATE_CATEGORY" val="custom"/>
  <p:tag name="KSO_WM_TEMPLATE_INDEX" val="2023153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153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531"/>
  <p:tag name="KSO_WM_TEMPLATE_THUMBS_INDEX" val="1、9"/>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31_7*a*1"/>
  <p:tag name="KSO_WM_TEMPLATE_CATEGORY" val="custom"/>
  <p:tag name="KSO_WM_TEMPLATE_INDEX" val="20231531"/>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7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31_7*e*1"/>
  <p:tag name="KSO_WM_TEMPLATE_CATEGORY" val="custom"/>
  <p:tag name="KSO_WM_TEMPLATE_INDEX" val="20231531"/>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201218_1*i*1"/>
  <p:tag name="KSO_WM_TEMPLATE_CATEGORY" val="crop"/>
  <p:tag name="KSO_WM_TEMPLATE_INDEX" val="20201218"/>
  <p:tag name="KSO_WM_UNIT_LAYERLEVEL" val="1"/>
  <p:tag name="KSO_WM_TAG_VERSION" val="1.0"/>
  <p:tag name="KSO_WM_BEAUTIFY_FLAG" val="#wm#"/>
</p:tagLst>
</file>

<file path=ppt/tags/tag79.xml><?xml version="1.0" encoding="utf-8"?>
<p:tagLst xmlns:p="http://schemas.openxmlformats.org/presentationml/2006/main">
  <p:tag name="KSO_WM_UNIT_DIAGRAM_MODELTYPE" val="creativeCrop"/>
  <p:tag name="KSO_WM_UNIT_VALUE" val="1465*1465"/>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1"/>
  <p:tag name="KSO_WM_UNIT_ID" val="crop20201218_1*ζ_h_d*1_1_1"/>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DELTA_X" val="0"/>
  <p:tag name="KSO_WM_CREATIVE_CROP_ORG_DELTA_Y" val="0"/>
  <p:tag name="KSO_WM_UNIT_PARTIAL_ZOOM_RATIO" val="100"/>
  <p:tag name="KSO_WM_CREATIVE_CROP_ORG_WIDTH" val="1049"/>
  <p:tag name="KSO_WM_CREATIVE_CROP_ORG_HEIGHT" val="810"/>
  <p:tag name="KSO_WM_BLIP_RECT_LEFT" val="-34"/>
  <p:tag name="KSO_WM_BLIP_RECT_RIGHT" val="-20"/>
  <p:tag name="KSO_WM_BLIP_RECT_TOP" val="0"/>
  <p:tag name="KSO_WM_BLIP_RECT_BOTTOM" val="-19"/>
  <p:tag name="KSO_WM_CREATIVE_CROP_VERSION" val="1"/>
  <p:tag name="KSO_WM_CREATIVE_CROP_WIDTH" val="1003.52"/>
  <p:tag name="KSO_WM_CREATIVE_CROP_HEIGHT" val="810"/>
  <p:tag name="KSO_WM_CREATIVE_CROP_TEMPLATE_ID" val="312615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DIAGRAM_MODELTYPE" val="creativeCrop"/>
  <p:tag name="KSO_WM_UNIT_VALUE" val="795*1894"/>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2"/>
  <p:tag name="KSO_WM_UNIT_ID" val="crop20201218_1*ζ_h_d*1_1_2"/>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3"/>
  <p:tag name="KSO_WM_BLIP_RECT_RIGHT" val="-17"/>
  <p:tag name="KSO_WM_BLIP_RECT_TOP" val="-119"/>
  <p:tag name="KSO_WM_BLIP_RECT_BOTTOM" val="-1"/>
  <p:tag name="KSO_WM_CREATIVE_CROP_VERSION" val="1"/>
  <p:tag name="KSO_WM_CREATIVE_CROP_WIDTH" val="1003.52"/>
  <p:tag name="KSO_WM_CREATIVE_CROP_HEIGHT" val="810"/>
  <p:tag name="KSO_WM_CREATIVE_CROP_TEMPLATE_ID" val="3126150"/>
</p:tagLst>
</file>

<file path=ppt/tags/tag81.xml><?xml version="1.0" encoding="utf-8"?>
<p:tagLst xmlns:p="http://schemas.openxmlformats.org/presentationml/2006/main">
  <p:tag name="KSO_WM_UNIT_DIAGRAM_MODELTYPE" val="creativeCrop"/>
  <p:tag name="KSO_WM_UNIT_VALUE" val="84*280"/>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3"/>
  <p:tag name="KSO_WM_UNIT_ID" val="crop20201218_1*ζ_h_d*1_1_3"/>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341"/>
  <p:tag name="KSO_WM_BLIP_RECT_RIGHT" val="-365"/>
  <p:tag name="KSO_WM_BLIP_RECT_TOP" val="-1970"/>
  <p:tag name="KSO_WM_BLIP_RECT_BOTTOM" val="0"/>
  <p:tag name="KSO_WM_CREATIVE_CROP_VERSION" val="1"/>
  <p:tag name="KSO_WM_CREATIVE_CROP_WIDTH" val="1003.52"/>
  <p:tag name="KSO_WM_CREATIVE_CROP_HEIGHT" val="810"/>
  <p:tag name="KSO_WM_CREATIVE_CROP_TEMPLATE_ID" val="3126150"/>
</p:tagLst>
</file>

<file path=ppt/tags/tag82.xml><?xml version="1.0" encoding="utf-8"?>
<p:tagLst xmlns:p="http://schemas.openxmlformats.org/presentationml/2006/main">
  <p:tag name="KSO_WM_UNIT_DIAGRAM_MODELTYPE" val="creativeCrop"/>
  <p:tag name="KSO_WM_UNIT_VALUE" val="76*665"/>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4"/>
  <p:tag name="KSO_WM_UNIT_ID" val="crop20201218_1*ζ_h_d*1_1_4"/>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38"/>
  <p:tag name="KSO_WM_BLIP_RECT_RIGHT" val="-201"/>
  <p:tag name="KSO_WM_BLIP_RECT_TOP" val="-2180"/>
  <p:tag name="KSO_WM_BLIP_RECT_BOTTOM" val="-5"/>
  <p:tag name="KSO_WM_CREATIVE_CROP_VERSION" val="1"/>
  <p:tag name="KSO_WM_CREATIVE_CROP_WIDTH" val="1003.52"/>
  <p:tag name="KSO_WM_CREATIVE_CROP_HEIGHT" val="810"/>
  <p:tag name="KSO_WM_CREATIVE_CROP_TEMPLATE_ID" val="3126150"/>
</p:tagLst>
</file>

<file path=ppt/tags/tag83.xml><?xml version="1.0" encoding="utf-8"?>
<p:tagLst xmlns:p="http://schemas.openxmlformats.org/presentationml/2006/main">
  <p:tag name="KSO_WM_UNIT_DIAGRAM_MODELTYPE" val="creativeCrop"/>
  <p:tag name="KSO_WM_UNIT_VALUE" val="78*445"/>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5"/>
  <p:tag name="KSO_WM_UNIT_ID" val="crop20201218_1*ζ_h_d*1_1_5"/>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41"/>
  <p:tag name="KSO_WM_BLIP_RECT_RIGHT" val="-366"/>
  <p:tag name="KSO_WM_BLIP_RECT_TOP" val="-1902"/>
  <p:tag name="KSO_WM_BLIP_RECT_BOTTOM" val="-221"/>
  <p:tag name="KSO_WM_CREATIVE_CROP_VERSION" val="1"/>
  <p:tag name="KSO_WM_CREATIVE_CROP_WIDTH" val="1003.52"/>
  <p:tag name="KSO_WM_CREATIVE_CROP_HEIGHT" val="810"/>
  <p:tag name="KSO_WM_CREATIVE_CROP_TEMPLATE_ID" val="3126150"/>
</p:tagLst>
</file>

<file path=ppt/tags/tag84.xml><?xml version="1.0" encoding="utf-8"?>
<p:tagLst xmlns:p="http://schemas.openxmlformats.org/presentationml/2006/main">
  <p:tag name="KSO_WM_UNIT_DIAGRAM_MODELTYPE" val="creativeCrop"/>
  <p:tag name="KSO_WM_UNIT_VALUE" val="88*355"/>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6"/>
  <p:tag name="KSO_WM_UNIT_ID" val="crop20201218_1*ζ_h_d*1_1_6"/>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523"/>
  <p:tag name="KSO_WM_BLIP_RECT_RIGHT" val="-14"/>
  <p:tag name="KSO_WM_BLIP_RECT_TOP" val="-1507"/>
  <p:tag name="KSO_WM_BLIP_RECT_BOTTOM" val="-380"/>
  <p:tag name="KSO_WM_CREATIVE_CROP_VERSION" val="1"/>
  <p:tag name="KSO_WM_CREATIVE_CROP_WIDTH" val="1003.52"/>
  <p:tag name="KSO_WM_CREATIVE_CROP_HEIGHT" val="810"/>
  <p:tag name="KSO_WM_CREATIVE_CROP_TEMPLATE_ID" val="3126150"/>
</p:tagLst>
</file>

<file path=ppt/tags/tag85.xml><?xml version="1.0" encoding="utf-8"?>
<p:tagLst xmlns:p="http://schemas.openxmlformats.org/presentationml/2006/main">
  <p:tag name="KSO_WM_UNIT_DIAGRAM_MODELTYPE" val="creativeCrop"/>
  <p:tag name="KSO_WM_UNIT_VALUE" val="84*81"/>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7"/>
  <p:tag name="KSO_WM_UNIT_ID" val="crop20201218_1*ζ_h_d*1_1_7"/>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514"/>
  <p:tag name="KSO_WM_BLIP_RECT_RIGHT" val="-2166"/>
  <p:tag name="KSO_WM_BLIP_RECT_TOP" val="-1591"/>
  <p:tag name="KSO_WM_BLIP_RECT_BOTTOM" val="-379"/>
  <p:tag name="KSO_WM_CREATIVE_CROP_VERSION" val="1"/>
  <p:tag name="KSO_WM_CREATIVE_CROP_WIDTH" val="1003.52"/>
  <p:tag name="KSO_WM_CREATIVE_CROP_HEIGHT" val="810"/>
  <p:tag name="KSO_WM_CREATIVE_CROP_TEMPLATE_ID" val="3126150"/>
</p:tagLst>
</file>

<file path=ppt/tags/tag86.xml><?xml version="1.0" encoding="utf-8"?>
<p:tagLst xmlns:p="http://schemas.openxmlformats.org/presentationml/2006/main">
  <p:tag name="KSO_WM_UNIT_DIAGRAM_MODELTYPE" val="creativeCrop"/>
  <p:tag name="KSO_WM_UNIT_VALUE" val="84*108"/>
  <p:tag name="KSO_WM_UNIT_HIGHLIGHT" val="0"/>
  <p:tag name="KSO_WM_UNIT_COMPATIBLE" val="0"/>
  <p:tag name="KSO_WM_UNIT_DIAGRAM_ISNUMVISUAL" val="0"/>
  <p:tag name="KSO_WM_UNIT_DIAGRAM_ISREFERUNIT" val="0"/>
  <p:tag name="KSO_WM_DIAGRAM_GROUP_CODE" val="1668463269"/>
  <p:tag name="KSO_WM_UNIT_TYPE" val="ζ_h_d"/>
  <p:tag name="KSO_WM_UNIT_INDEX" val="1_1_8"/>
  <p:tag name="KSO_WM_UNIT_ID" val="crop20201218_1*ζ_h_d*1_1_8"/>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1049"/>
  <p:tag name="KSO_WM_CREATIVE_CROP_ORG_HEIGHT" val="810"/>
  <p:tag name="KSO_WM_CREATIVE_CROP_ORG_DELTA_X" val="0"/>
  <p:tag name="KSO_WM_CREATIVE_CROP_ORG_DELTA_Y" val="0"/>
  <p:tag name="KSO_WM_UNIT_PARTIAL_ZOOM_RATIO" val="100"/>
  <p:tag name="KSO_WM_BLIP_RECT_LEFT" val="-1830"/>
  <p:tag name="KSO_WM_BLIP_RECT_RIGHT" val="-171"/>
  <p:tag name="KSO_WM_BLIP_RECT_TOP" val="-1965"/>
  <p:tag name="KSO_WM_BLIP_RECT_BOTTOM" val="-5"/>
  <p:tag name="KSO_WM_CREATIVE_CROP_VERSION" val="1"/>
  <p:tag name="KSO_WM_CREATIVE_CROP_WIDTH" val="1003.52"/>
  <p:tag name="KSO_WM_CREATIVE_CROP_HEIGHT" val="810"/>
  <p:tag name="KSO_WM_CREATIVE_CROP_TEMPLATE_ID" val="3126150"/>
</p:tagLst>
</file>

<file path=ppt/tags/tag87.xml><?xml version="1.0" encoding="utf-8"?>
<p:tagLst xmlns:p="http://schemas.openxmlformats.org/presentationml/2006/main">
  <p:tag name="KSO_WM_SLIDE_ID" val="custom20231531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31"/>
  <p:tag name="KSO_WM_SLIDE_TYPE" val="sectionTitle"/>
  <p:tag name="KSO_WM_SLIDE_SUBTYPE" val="pureTxt"/>
  <p:tag name="KSO_WM_SLIDE_LAYOUT" val="a_e"/>
  <p:tag name="KSO_WM_SLIDE_LAYOUT_CNT" val="1_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31_7*a*1"/>
  <p:tag name="KSO_WM_TEMPLATE_CATEGORY" val="custom"/>
  <p:tag name="KSO_WM_TEMPLATE_INDEX" val="20231531"/>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1"/>
  <p:tag name="KSO_WM_UNIT_SUBTYPE" val="g"/>
</p:tagLst>
</file>

<file path=ppt/tags/tag9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31_7*e*1"/>
  <p:tag name="KSO_WM_TEMPLATE_CATEGORY" val="custom"/>
  <p:tag name="KSO_WM_TEMPLATE_INDEX" val="20231531"/>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201218_1*i*1"/>
  <p:tag name="KSO_WM_TEMPLATE_CATEGORY" val="crop"/>
  <p:tag name="KSO_WM_TEMPLATE_INDEX" val="20201218"/>
  <p:tag name="KSO_WM_UNIT_LAYERLEVEL" val="1"/>
  <p:tag name="KSO_WM_TAG_VERSION" val="1.0"/>
  <p:tag name="KSO_WM_BEAUTIFY_FLAG" val="#wm#"/>
</p:tagLst>
</file>

<file path=ppt/tags/tag92.xml><?xml version="1.0" encoding="utf-8"?>
<p:tagLst xmlns:p="http://schemas.openxmlformats.org/presentationml/2006/main">
  <p:tag name="KSO_WM_UNIT_DIAGRAM_MODELTYPE" val="creativeCrop"/>
  <p:tag name="KSO_WM_UNIT_VALUE" val="1465*1465"/>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1"/>
  <p:tag name="KSO_WM_UNIT_ID" val="crop20201218_1*ζ_h_d*1_1_1"/>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DELTA_X" val="0"/>
  <p:tag name="KSO_WM_CREATIVE_CROP_ORG_DELTA_Y" val="0"/>
  <p:tag name="KSO_WM_UNIT_PARTIAL_ZOOM_RATIO" val="100"/>
  <p:tag name="KSO_WM_CREATIVE_CROP_ORG_WIDTH" val="907.65"/>
  <p:tag name="KSO_WM_CREATIVE_CROP_ORG_HEIGHT" val="810"/>
  <p:tag name="KSO_WM_BLIP_RECT_LEFT" val="-117"/>
  <p:tag name="KSO_WM_BLIP_RECT_RIGHT" val="-17"/>
  <p:tag name="KSO_WM_BLIP_RECT_TOP" val="-6"/>
  <p:tag name="KSO_WM_BLIP_RECT_BOTTOM" val="-25"/>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3.xml><?xml version="1.0" encoding="utf-8"?>
<p:tagLst xmlns:p="http://schemas.openxmlformats.org/presentationml/2006/main">
  <p:tag name="KSO_WM_UNIT_DIAGRAM_MODELTYPE" val="creativeCrop"/>
  <p:tag name="KSO_WM_UNIT_VALUE" val="795*1894"/>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2"/>
  <p:tag name="KSO_WM_UNIT_ID" val="crop20201218_1*ζ_h_d*1_1_2"/>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67"/>
  <p:tag name="KSO_WM_BLIP_RECT_RIGHT" val="-14"/>
  <p:tag name="KSO_WM_BLIP_RECT_TOP" val="-130"/>
  <p:tag name="KSO_WM_BLIP_RECT_BOTTOM" val="-12"/>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4.xml><?xml version="1.0" encoding="utf-8"?>
<p:tagLst xmlns:p="http://schemas.openxmlformats.org/presentationml/2006/main">
  <p:tag name="KSO_WM_UNIT_DIAGRAM_MODELTYPE" val="creativeCrop"/>
  <p:tag name="KSO_WM_UNIT_VALUE" val="84*280"/>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3"/>
  <p:tag name="KSO_WM_UNIT_ID" val="crop20201218_1*ζ_h_d*1_1_3"/>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776"/>
  <p:tag name="KSO_WM_BLIP_RECT_RIGHT" val="-348"/>
  <p:tag name="KSO_WM_BLIP_RECT_TOP" val="-2079"/>
  <p:tag name="KSO_WM_BLIP_RECT_BOTTOM" val="-109"/>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5.xml><?xml version="1.0" encoding="utf-8"?>
<p:tagLst xmlns:p="http://schemas.openxmlformats.org/presentationml/2006/main">
  <p:tag name="KSO_WM_UNIT_DIAGRAM_MODELTYPE" val="creativeCrop"/>
  <p:tag name="KSO_WM_UNIT_VALUE" val="76*665"/>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4"/>
  <p:tag name="KSO_WM_UNIT_ID" val="crop20201218_1*ζ_h_d*1_1_4"/>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222"/>
  <p:tag name="KSO_WM_BLIP_RECT_RIGHT" val="-194"/>
  <p:tag name="KSO_WM_BLIP_RECT_TOP" val="-2301"/>
  <p:tag name="KSO_WM_BLIP_RECT_BOTTOM" val="-126"/>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6.xml><?xml version="1.0" encoding="utf-8"?>
<p:tagLst xmlns:p="http://schemas.openxmlformats.org/presentationml/2006/main">
  <p:tag name="KSO_WM_UNIT_DIAGRAM_MODELTYPE" val="creativeCrop"/>
  <p:tag name="KSO_WM_UNIT_VALUE" val="78*445"/>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5"/>
  <p:tag name="KSO_WM_UNIT_ID" val="crop20201218_1*ζ_h_d*1_1_5"/>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315"/>
  <p:tag name="KSO_WM_BLIP_RECT_RIGHT" val="-355"/>
  <p:tag name="KSO_WM_BLIP_RECT_TOP" val="-2020"/>
  <p:tag name="KSO_WM_BLIP_RECT_BOTTOM" val="-339"/>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7.xml><?xml version="1.0" encoding="utf-8"?>
<p:tagLst xmlns:p="http://schemas.openxmlformats.org/presentationml/2006/main">
  <p:tag name="KSO_WM_UNIT_DIAGRAM_MODELTYPE" val="creativeCrop"/>
  <p:tag name="KSO_WM_UNIT_VALUE" val="88*355"/>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6"/>
  <p:tag name="KSO_WM_UNIT_ID" val="crop20201218_1*ζ_h_d*1_1_6"/>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866"/>
  <p:tag name="KSO_WM_BLIP_RECT_RIGHT" val="0"/>
  <p:tag name="KSO_WM_BLIP_RECT_TOP" val="-1612"/>
  <p:tag name="KSO_WM_BLIP_RECT_BOTTOM" val="-485"/>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8.xml><?xml version="1.0" encoding="utf-8"?>
<p:tagLst xmlns:p="http://schemas.openxmlformats.org/presentationml/2006/main">
  <p:tag name="KSO_WM_UNIT_DIAGRAM_MODELTYPE" val="creativeCrop"/>
  <p:tag name="KSO_WM_UNIT_VALUE" val="84*81"/>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7"/>
  <p:tag name="KSO_WM_UNIT_ID" val="crop20201218_1*ζ_h_d*1_1_7"/>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2013"/>
  <p:tag name="KSO_WM_BLIP_RECT_RIGHT" val="-2105"/>
  <p:tag name="KSO_WM_BLIP_RECT_TOP" val="-1700"/>
  <p:tag name="KSO_WM_BLIP_RECT_BOTTOM" val="-489"/>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ags/tag99.xml><?xml version="1.0" encoding="utf-8"?>
<p:tagLst xmlns:p="http://schemas.openxmlformats.org/presentationml/2006/main">
  <p:tag name="KSO_WM_UNIT_DIAGRAM_MODELTYPE" val="creativeCrop"/>
  <p:tag name="KSO_WM_UNIT_VALUE" val="84*108"/>
  <p:tag name="KSO_WM_UNIT_HIGHLIGHT" val="0"/>
  <p:tag name="KSO_WM_UNIT_COMPATIBLE" val="0"/>
  <p:tag name="KSO_WM_UNIT_DIAGRAM_ISNUMVISUAL" val="0"/>
  <p:tag name="KSO_WM_UNIT_DIAGRAM_ISREFERUNIT" val="0"/>
  <p:tag name="KSO_WM_DIAGRAM_GROUP_CODE" val="1668463505"/>
  <p:tag name="KSO_WM_UNIT_TYPE" val="ζ_h_d"/>
  <p:tag name="KSO_WM_UNIT_INDEX" val="1_1_8"/>
  <p:tag name="KSO_WM_UNIT_ID" val="crop20201218_1*ζ_h_d*1_1_8"/>
  <p:tag name="KSO_WM_TEMPLATE_CATEGORY" val="crop"/>
  <p:tag name="KSO_WM_TEMPLATE_INDEX" val="20201218"/>
  <p:tag name="KSO_WM_UNIT_LAYERLEVEL" val="1_1_1"/>
  <p:tag name="KSO_WM_TAG_VERSION" val="1.0"/>
  <p:tag name="KSO_WM_BEAUTIFY_FLAG" val="#wm#"/>
  <p:tag name="PICTUREFILLRANGE" val="02a5f37d-f00e-4b3a-bc4b-5bab1961612e"/>
  <p:tag name="KSO_WM_CREATIVE_CROP_ORG_WIDTH" val="907.65"/>
  <p:tag name="KSO_WM_CREATIVE_CROP_ORG_HEIGHT" val="810"/>
  <p:tag name="KSO_WM_CREATIVE_CROP_ORG_DELTA_X" val="0"/>
  <p:tag name="KSO_WM_CREATIVE_CROP_ORG_DELTA_Y" val="0"/>
  <p:tag name="KSO_WM_UNIT_PARTIAL_ZOOM_RATIO" val="100"/>
  <p:tag name="KSO_WM_BLIP_RECT_LEFT" val="-2963"/>
  <p:tag name="KSO_WM_BLIP_RECT_RIGHT" val="-126"/>
  <p:tag name="KSO_WM_BLIP_RECT_TOP" val="-2075"/>
  <p:tag name="KSO_WM_BLIP_RECT_BOTTOM" val="-114"/>
  <p:tag name="KSO_WM_CREATIVE_CROP_VERSION" val="1"/>
  <p:tag name="KSO_WM_CREATIVE_CROP_WIDTH" val="907.65"/>
  <p:tag name="KSO_WM_CREATIVE_CROP_HEIGHT" val="732.621"/>
  <p:tag name="KSO_WM_CREATIVE_CROP_TEMPLATE_ID" val="3126150"/>
  <p:tag name="KSO_WM_DIAGRAM_VIRTUALLY_FRAME" val="{&quot;height&quot;:758.7,&quot;left&quot;:534,&quot;top&quot;:9.6,&quot;width&quot;:93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618">
      <a:dk1>
        <a:srgbClr val="000000"/>
      </a:dk1>
      <a:lt1>
        <a:srgbClr val="FFFFFF"/>
      </a:lt1>
      <a:dk2>
        <a:srgbClr val="3A2404"/>
      </a:dk2>
      <a:lt2>
        <a:srgbClr val="F7F2EC"/>
      </a:lt2>
      <a:accent1>
        <a:srgbClr val="E5DDC0"/>
      </a:accent1>
      <a:accent2>
        <a:srgbClr val="F7C886"/>
      </a:accent2>
      <a:accent3>
        <a:srgbClr val="F1A537"/>
      </a:accent3>
      <a:accent4>
        <a:srgbClr val="C89988"/>
      </a:accent4>
      <a:accent5>
        <a:srgbClr val="BB806B"/>
      </a:accent5>
      <a:accent6>
        <a:srgbClr val="B36E53"/>
      </a:accent6>
      <a:hlink>
        <a:srgbClr val="304FFE"/>
      </a:hlink>
      <a:folHlink>
        <a:srgbClr val="492067"/>
      </a:folHlink>
    </a:clrScheme>
    <a:fontScheme name="自定义 92">
      <a:majorFont>
        <a:latin typeface="汉仪旗黑-55简"/>
        <a:ea typeface="汉仪旗黑-55简"/>
        <a:cs typeface=""/>
      </a:majorFont>
      <a:minorFont>
        <a:latin typeface="汉仪旗黑-55简"/>
        <a:ea typeface="汉仪旗黑-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5192</Words>
  <Application>WPS 演示</Application>
  <PresentationFormat>On-screen Show (4:3)</PresentationFormat>
  <Paragraphs>324</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Arial</vt:lpstr>
      <vt:lpstr>宋体</vt:lpstr>
      <vt:lpstr>Wingdings</vt:lpstr>
      <vt:lpstr>微软雅黑</vt:lpstr>
      <vt:lpstr>汉仪旗黑-55简</vt:lpstr>
      <vt:lpstr>Arial Unicode MS</vt:lpstr>
      <vt:lpstr>Roboto Medium</vt:lpstr>
      <vt:lpstr>Wide Latin</vt:lpstr>
      <vt:lpstr>Office Theme</vt:lpstr>
      <vt:lpstr>Office 主题​​</vt:lpstr>
      <vt:lpstr>PowerPoint 演示文稿</vt:lpstr>
      <vt:lpstr>PowerPoint 演示文稿</vt:lpstr>
      <vt:lpstr>报告导读</vt:lpstr>
      <vt:lpstr>PowerPoint 演示文稿</vt:lpstr>
      <vt:lpstr>公司介绍</vt:lpstr>
      <vt:lpstr>PowerPoint 演示文稿</vt:lpstr>
      <vt:lpstr>PowerPoint 演示文稿</vt:lpstr>
      <vt:lpstr>供应链尽责管理实践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附录</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陈雪</cp:lastModifiedBy>
  <cp:revision>29</cp:revision>
  <dcterms:created xsi:type="dcterms:W3CDTF">2006-08-16T00:00:00Z</dcterms:created>
  <dcterms:modified xsi:type="dcterms:W3CDTF">2024-03-18T07:16:34Z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D9867E62904D420F9B7CA1F01895FA8F_13</vt:lpwstr>
  </property>
  <property fmtid="{D5CDD505-2E9C-101B-9397-08002B2CF9AE}" pid="3" name="KSOProductBuildVer">
    <vt:lpwstr>2052-12.1.0.16412</vt:lpwstr>
  </property>
</Properties>
</file>